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comments/modernComment_136_0.xml" ContentType="application/vnd.ms-powerpoint.comment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modernComment_13C_0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9"/>
  </p:notesMasterIdLst>
  <p:sldIdLst>
    <p:sldId id="266" r:id="rId5"/>
    <p:sldId id="310" r:id="rId6"/>
    <p:sldId id="320" r:id="rId7"/>
    <p:sldId id="309" r:id="rId8"/>
    <p:sldId id="327" r:id="rId9"/>
    <p:sldId id="322" r:id="rId10"/>
    <p:sldId id="328" r:id="rId11"/>
    <p:sldId id="313" r:id="rId12"/>
    <p:sldId id="330" r:id="rId13"/>
    <p:sldId id="312" r:id="rId14"/>
    <p:sldId id="316" r:id="rId15"/>
    <p:sldId id="321" r:id="rId16"/>
    <p:sldId id="315" r:id="rId17"/>
    <p:sldId id="319" r:id="rId18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peak Pro" panose="020B0504020101020102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peak Pro" panose="020B0504020101020102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peak Pro" panose="020B0504020101020102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peak Pro" panose="020B0504020101020102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Speak Pro" panose="020B0504020101020102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peak Pro" panose="020B0504020101020102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peak Pro" panose="020B0504020101020102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peak Pro" panose="020B0504020101020102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peak Pro" panose="020B0504020101020102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0053FF1-3D18-A598-00E1-464F5C913519}" name="Robinson, Robert (AFCC)" initials="R(" userId="S::rob.robinson@tc.gc.ca::4d965921-63df-408a-8d7a-028e795bdb4c" providerId="AD"/>
  <p188:author id="{32AFB9F8-15BD-6266-23E3-7DC4D9890E62}" name="Hubert, Martin" initials="HM" userId="S::martin.hubert@tc.gc.ca::88363898-52cf-4dd5-afa2-f3c939c7c4c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13D4AA-8F55-40EB-97F2-AC7B9EAE3529}" v="62" dt="2022-01-11T18:29:33.861"/>
    <p1510:client id="{1C7A4EF7-6B11-40F1-90E0-D8963FF2C3D3}" v="73" dt="2022-01-18T20:18:58.313"/>
    <p1510:client id="{283E78B8-761F-4C44-BE00-7DD6AAC71A06}" v="49" dt="2022-02-01T15:52:58.680"/>
    <p1510:client id="{2D4B37FE-0C18-41A0-AD55-10198B7B9B0D}" v="4" dt="2022-01-18T19:21:58.600"/>
    <p1510:client id="{365E23C1-01DB-446B-A0EB-21861670AE32}" v="60" dt="2022-01-28T15:03:01.212"/>
    <p1510:client id="{50A755FA-7BFA-4B45-9ACC-5D8D4EA8F6E6}" v="210" dt="2021-12-23T19:07:36.133"/>
    <p1510:client id="{79DA0038-C353-4160-A537-3FF672BB42E2}" v="241" dt="2022-01-12T19:58:38.053"/>
    <p1510:client id="{87B38A4D-11F1-4990-AD5A-AE0859E1B14F}" v="217" dt="2022-01-12T18:46:53.283"/>
    <p1510:client id="{8D6F52F6-3FC8-423E-B59E-01C3B959E970}" v="202" dt="2021-12-23T19:22:25.534"/>
    <p1510:client id="{9D1F54C5-DD98-4F22-BB69-CB32B9D22160}" v="4" dt="2021-12-23T20:04:24.891"/>
    <p1510:client id="{B1C61F95-343D-43E4-AF27-21F38AC01C85}" v="129" dt="2022-01-11T18:19:05.849"/>
    <p1510:client id="{BAE8F878-AAF0-4F8C-B5CD-ED63BF19849C}" v="216" dt="2022-01-11T13:56:08.055"/>
    <p1510:client id="{EE7BB5E8-8CCF-4DEE-B639-14CCFA68E95F}" v="15" dt="2022-01-27T13:30:27.005"/>
    <p1510:client id="{FE0B80F4-79AC-FAE4-FA6B-556B54E27C24}" v="40" dt="2021-12-23T19:54:48.5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bert, Martin" userId="S::martin.hubert@tc.gc.ca::88363898-52cf-4dd5-afa2-f3c939c7c4c6" providerId="AD" clId="Web-{BAE8F878-AAF0-4F8C-B5CD-ED63BF19849C}"/>
    <pc:docChg chg="mod addSld modSld">
      <pc:chgData name="Hubert, Martin" userId="S::martin.hubert@tc.gc.ca::88363898-52cf-4dd5-afa2-f3c939c7c4c6" providerId="AD" clId="Web-{BAE8F878-AAF0-4F8C-B5CD-ED63BF19849C}" dt="2022-01-11T13:56:08.055" v="215" actId="20577"/>
      <pc:docMkLst>
        <pc:docMk/>
      </pc:docMkLst>
      <pc:sldChg chg="addSp delSp modSp mod setBg setClrOvrMap">
        <pc:chgData name="Hubert, Martin" userId="S::martin.hubert@tc.gc.ca::88363898-52cf-4dd5-afa2-f3c939c7c4c6" providerId="AD" clId="Web-{BAE8F878-AAF0-4F8C-B5CD-ED63BF19849C}" dt="2022-01-11T13:32:52.428" v="2"/>
        <pc:sldMkLst>
          <pc:docMk/>
          <pc:sldMk cId="0" sldId="315"/>
        </pc:sldMkLst>
        <pc:spChg chg="add">
          <ac:chgData name="Hubert, Martin" userId="S::martin.hubert@tc.gc.ca::88363898-52cf-4dd5-afa2-f3c939c7c4c6" providerId="AD" clId="Web-{BAE8F878-AAF0-4F8C-B5CD-ED63BF19849C}" dt="2022-01-11T13:32:52.428" v="2"/>
          <ac:spMkLst>
            <pc:docMk/>
            <pc:sldMk cId="0" sldId="315"/>
            <ac:spMk id="72" creationId="{A8E9C91B-7EAD-4562-AB0E-DFB9663AECE3}"/>
          </ac:spMkLst>
        </pc:spChg>
        <pc:spChg chg="add">
          <ac:chgData name="Hubert, Martin" userId="S::martin.hubert@tc.gc.ca::88363898-52cf-4dd5-afa2-f3c939c7c4c6" providerId="AD" clId="Web-{BAE8F878-AAF0-4F8C-B5CD-ED63BF19849C}" dt="2022-01-11T13:32:52.428" v="2"/>
          <ac:spMkLst>
            <pc:docMk/>
            <pc:sldMk cId="0" sldId="315"/>
            <ac:spMk id="74" creationId="{652BD35A-BC99-4831-A358-06E2CEB96697}"/>
          </ac:spMkLst>
        </pc:spChg>
        <pc:spChg chg="add">
          <ac:chgData name="Hubert, Martin" userId="S::martin.hubert@tc.gc.ca::88363898-52cf-4dd5-afa2-f3c939c7c4c6" providerId="AD" clId="Web-{BAE8F878-AAF0-4F8C-B5CD-ED63BF19849C}" dt="2022-01-11T13:32:52.428" v="2"/>
          <ac:spMkLst>
            <pc:docMk/>
            <pc:sldMk cId="0" sldId="315"/>
            <ac:spMk id="76" creationId="{B76E24C1-2968-40DC-A36E-F6B85F0F0752}"/>
          </ac:spMkLst>
        </pc:spChg>
        <pc:spChg chg="mod ord">
          <ac:chgData name="Hubert, Martin" userId="S::martin.hubert@tc.gc.ca::88363898-52cf-4dd5-afa2-f3c939c7c4c6" providerId="AD" clId="Web-{BAE8F878-AAF0-4F8C-B5CD-ED63BF19849C}" dt="2022-01-11T13:32:52.428" v="2"/>
          <ac:spMkLst>
            <pc:docMk/>
            <pc:sldMk cId="0" sldId="315"/>
            <ac:spMk id="18435" creationId="{E1DA9902-A990-417D-892C-F680FD095697}"/>
          </ac:spMkLst>
        </pc:spChg>
        <pc:picChg chg="add mod">
          <ac:chgData name="Hubert, Martin" userId="S::martin.hubert@tc.gc.ca::88363898-52cf-4dd5-afa2-f3c939c7c4c6" providerId="AD" clId="Web-{BAE8F878-AAF0-4F8C-B5CD-ED63BF19849C}" dt="2022-01-11T13:32:52.428" v="2"/>
          <ac:picMkLst>
            <pc:docMk/>
            <pc:sldMk cId="0" sldId="315"/>
            <ac:picMk id="2" creationId="{7174ACEE-664E-4BCC-9BA9-B839135B69CA}"/>
          </ac:picMkLst>
        </pc:picChg>
        <pc:picChg chg="del">
          <ac:chgData name="Hubert, Martin" userId="S::martin.hubert@tc.gc.ca::88363898-52cf-4dd5-afa2-f3c939c7c4c6" providerId="AD" clId="Web-{BAE8F878-AAF0-4F8C-B5CD-ED63BF19849C}" dt="2022-01-11T13:32:45.366" v="0"/>
          <ac:picMkLst>
            <pc:docMk/>
            <pc:sldMk cId="0" sldId="315"/>
            <ac:picMk id="18434" creationId="{529D2F40-CD26-49CA-B68C-C839B1732392}"/>
          </ac:picMkLst>
        </pc:picChg>
      </pc:sldChg>
      <pc:sldChg chg="modSp modCm">
        <pc:chgData name="Hubert, Martin" userId="S::martin.hubert@tc.gc.ca::88363898-52cf-4dd5-afa2-f3c939c7c4c6" providerId="AD" clId="Web-{BAE8F878-AAF0-4F8C-B5CD-ED63BF19849C}" dt="2022-01-11T13:56:08.055" v="215" actId="20577"/>
        <pc:sldMkLst>
          <pc:docMk/>
          <pc:sldMk cId="0" sldId="316"/>
        </pc:sldMkLst>
        <pc:spChg chg="mod">
          <ac:chgData name="Hubert, Martin" userId="S::martin.hubert@tc.gc.ca::88363898-52cf-4dd5-afa2-f3c939c7c4c6" providerId="AD" clId="Web-{BAE8F878-AAF0-4F8C-B5CD-ED63BF19849C}" dt="2022-01-11T13:48:55.034" v="113" actId="20577"/>
          <ac:spMkLst>
            <pc:docMk/>
            <pc:sldMk cId="0" sldId="316"/>
            <ac:spMk id="2" creationId="{953E8252-7D83-4CC8-8C49-6D585D098607}"/>
          </ac:spMkLst>
        </pc:spChg>
        <pc:spChg chg="mod">
          <ac:chgData name="Hubert, Martin" userId="S::martin.hubert@tc.gc.ca::88363898-52cf-4dd5-afa2-f3c939c7c4c6" providerId="AD" clId="Web-{BAE8F878-AAF0-4F8C-B5CD-ED63BF19849C}" dt="2022-01-11T13:56:08.055" v="215" actId="20577"/>
          <ac:spMkLst>
            <pc:docMk/>
            <pc:sldMk cId="0" sldId="316"/>
            <ac:spMk id="3" creationId="{E862C7B2-26F2-467D-8CAF-245E37A52B34}"/>
          </ac:spMkLst>
        </pc:spChg>
      </pc:sldChg>
      <pc:sldChg chg="modSp new">
        <pc:chgData name="Hubert, Martin" userId="S::martin.hubert@tc.gc.ca::88363898-52cf-4dd5-afa2-f3c939c7c4c6" providerId="AD" clId="Web-{BAE8F878-AAF0-4F8C-B5CD-ED63BF19849C}" dt="2022-01-11T13:36:54.744" v="109" actId="20577"/>
        <pc:sldMkLst>
          <pc:docMk/>
          <pc:sldMk cId="4257136050" sldId="321"/>
        </pc:sldMkLst>
        <pc:spChg chg="mod">
          <ac:chgData name="Hubert, Martin" userId="S::martin.hubert@tc.gc.ca::88363898-52cf-4dd5-afa2-f3c939c7c4c6" providerId="AD" clId="Web-{BAE8F878-AAF0-4F8C-B5CD-ED63BF19849C}" dt="2022-01-11T13:34:14.257" v="5" actId="20577"/>
          <ac:spMkLst>
            <pc:docMk/>
            <pc:sldMk cId="4257136050" sldId="321"/>
            <ac:spMk id="2" creationId="{8A7D43FD-8CE0-4254-9829-6839E66721EA}"/>
          </ac:spMkLst>
        </pc:spChg>
        <pc:spChg chg="mod">
          <ac:chgData name="Hubert, Martin" userId="S::martin.hubert@tc.gc.ca::88363898-52cf-4dd5-afa2-f3c939c7c4c6" providerId="AD" clId="Web-{BAE8F878-AAF0-4F8C-B5CD-ED63BF19849C}" dt="2022-01-11T13:36:54.744" v="109" actId="20577"/>
          <ac:spMkLst>
            <pc:docMk/>
            <pc:sldMk cId="4257136050" sldId="321"/>
            <ac:spMk id="3" creationId="{91794F72-BCAB-4EAC-8C7B-9D2FA3AEAE81}"/>
          </ac:spMkLst>
        </pc:spChg>
      </pc:sldChg>
    </pc:docChg>
  </pc:docChgLst>
  <pc:docChgLst>
    <pc:chgData name="Robinson, Robert (AFCC)" userId="S::rob.robinson@tc.gc.ca::4d965921-63df-408a-8d7a-028e795bdb4c" providerId="AD" clId="Web-{FE0B80F4-79AC-FAE4-FA6B-556B54E27C24}"/>
    <pc:docChg chg="mod modSld">
      <pc:chgData name="Robinson, Robert (AFCC)" userId="S::rob.robinson@tc.gc.ca::4d965921-63df-408a-8d7a-028e795bdb4c" providerId="AD" clId="Web-{FE0B80F4-79AC-FAE4-FA6B-556B54E27C24}" dt="2021-12-23T19:54:48.592" v="56"/>
      <pc:docMkLst>
        <pc:docMk/>
      </pc:docMkLst>
      <pc:sldChg chg="addSp modSp mod setBg addCm">
        <pc:chgData name="Robinson, Robert (AFCC)" userId="S::rob.robinson@tc.gc.ca::4d965921-63df-408a-8d7a-028e795bdb4c" providerId="AD" clId="Web-{FE0B80F4-79AC-FAE4-FA6B-556B54E27C24}" dt="2021-12-23T19:54:48.592" v="56"/>
        <pc:sldMkLst>
          <pc:docMk/>
          <pc:sldMk cId="0" sldId="310"/>
        </pc:sldMkLst>
        <pc:spChg chg="mod">
          <ac:chgData name="Robinson, Robert (AFCC)" userId="S::rob.robinson@tc.gc.ca::4d965921-63df-408a-8d7a-028e795bdb4c" providerId="AD" clId="Web-{FE0B80F4-79AC-FAE4-FA6B-556B54E27C24}" dt="2021-12-23T19:42:14.269" v="17" actId="20577"/>
          <ac:spMkLst>
            <pc:docMk/>
            <pc:sldMk cId="0" sldId="310"/>
            <ac:spMk id="2" creationId="{98782266-3183-4B1E-BCE7-707A644FAD95}"/>
          </ac:spMkLst>
        </pc:spChg>
        <pc:spChg chg="add">
          <ac:chgData name="Robinson, Robert (AFCC)" userId="S::rob.robinson@tc.gc.ca::4d965921-63df-408a-8d7a-028e795bdb4c" providerId="AD" clId="Web-{FE0B80F4-79AC-FAE4-FA6B-556B54E27C24}" dt="2021-12-23T19:42:04.113" v="5"/>
          <ac:spMkLst>
            <pc:docMk/>
            <pc:sldMk cId="0" sldId="310"/>
            <ac:spMk id="73" creationId="{C8DD82D3-D002-45B0-B16A-82B3DA4EFDDB}"/>
          </ac:spMkLst>
        </pc:spChg>
        <pc:spChg chg="add">
          <ac:chgData name="Robinson, Robert (AFCC)" userId="S::rob.robinson@tc.gc.ca::4d965921-63df-408a-8d7a-028e795bdb4c" providerId="AD" clId="Web-{FE0B80F4-79AC-FAE4-FA6B-556B54E27C24}" dt="2021-12-23T19:42:04.113" v="5"/>
          <ac:spMkLst>
            <pc:docMk/>
            <pc:sldMk cId="0" sldId="310"/>
            <ac:spMk id="77" creationId="{14552793-7DFF-4EC7-AC69-D34A75D01880}"/>
          </ac:spMkLst>
        </pc:spChg>
        <pc:spChg chg="mod">
          <ac:chgData name="Robinson, Robert (AFCC)" userId="S::rob.robinson@tc.gc.ca::4d965921-63df-408a-8d7a-028e795bdb4c" providerId="AD" clId="Web-{FE0B80F4-79AC-FAE4-FA6B-556B54E27C24}" dt="2021-12-23T19:42:04.113" v="5"/>
          <ac:spMkLst>
            <pc:docMk/>
            <pc:sldMk cId="0" sldId="310"/>
            <ac:spMk id="9219" creationId="{C551B0D1-1FC7-496D-8F63-EFA531DFCD6B}"/>
          </ac:spMkLst>
        </pc:spChg>
        <pc:spChg chg="mod">
          <ac:chgData name="Robinson, Robert (AFCC)" userId="S::rob.robinson@tc.gc.ca::4d965921-63df-408a-8d7a-028e795bdb4c" providerId="AD" clId="Web-{FE0B80F4-79AC-FAE4-FA6B-556B54E27C24}" dt="2021-12-23T19:42:04.113" v="5"/>
          <ac:spMkLst>
            <pc:docMk/>
            <pc:sldMk cId="0" sldId="310"/>
            <ac:spMk id="9220" creationId="{E47C9FDA-01FC-406C-B006-366DE87FF943}"/>
          </ac:spMkLst>
        </pc:spChg>
        <pc:cxnChg chg="add">
          <ac:chgData name="Robinson, Robert (AFCC)" userId="S::rob.robinson@tc.gc.ca::4d965921-63df-408a-8d7a-028e795bdb4c" providerId="AD" clId="Web-{FE0B80F4-79AC-FAE4-FA6B-556B54E27C24}" dt="2021-12-23T19:42:04.113" v="5"/>
          <ac:cxnSpMkLst>
            <pc:docMk/>
            <pc:sldMk cId="0" sldId="310"/>
            <ac:cxnSpMk id="75" creationId="{9F09C252-16FE-4557-AD6D-BB5CA773496C}"/>
          </ac:cxnSpMkLst>
        </pc:cxnChg>
      </pc:sldChg>
      <pc:sldChg chg="addSp delSp modSp mod setBg">
        <pc:chgData name="Robinson, Robert (AFCC)" userId="S::rob.robinson@tc.gc.ca::4d965921-63df-408a-8d7a-028e795bdb4c" providerId="AD" clId="Web-{FE0B80F4-79AC-FAE4-FA6B-556B54E27C24}" dt="2021-12-23T19:51:24.980" v="52"/>
        <pc:sldMkLst>
          <pc:docMk/>
          <pc:sldMk cId="0" sldId="311"/>
        </pc:sldMkLst>
        <pc:spChg chg="mod">
          <ac:chgData name="Robinson, Robert (AFCC)" userId="S::rob.robinson@tc.gc.ca::4d965921-63df-408a-8d7a-028e795bdb4c" providerId="AD" clId="Web-{FE0B80F4-79AC-FAE4-FA6B-556B54E27C24}" dt="2021-12-23T19:51:24.980" v="52"/>
          <ac:spMkLst>
            <pc:docMk/>
            <pc:sldMk cId="0" sldId="311"/>
            <ac:spMk id="2" creationId="{D4EA4862-8EFD-4156-A3C5-7B9DDEA2A5ED}"/>
          </ac:spMkLst>
        </pc:spChg>
        <pc:spChg chg="mod ord">
          <ac:chgData name="Robinson, Robert (AFCC)" userId="S::rob.robinson@tc.gc.ca::4d965921-63df-408a-8d7a-028e795bdb4c" providerId="AD" clId="Web-{FE0B80F4-79AC-FAE4-FA6B-556B54E27C24}" dt="2021-12-23T19:51:24.965" v="51"/>
          <ac:spMkLst>
            <pc:docMk/>
            <pc:sldMk cId="0" sldId="311"/>
            <ac:spMk id="3" creationId="{E7FB111B-5379-4209-B78C-E21FFA4BF2C9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51:24.980" v="52"/>
          <ac:spMkLst>
            <pc:docMk/>
            <pc:sldMk cId="0" sldId="311"/>
            <ac:spMk id="73" creationId="{F64BBAA4-C62B-4146-B49F-FE4CC4655EE0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51:24.980" v="52"/>
          <ac:spMkLst>
            <pc:docMk/>
            <pc:sldMk cId="0" sldId="311"/>
            <ac:spMk id="77" creationId="{6BF36B24-6632-4516-9692-731462896C1F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51:18.965" v="49"/>
          <ac:spMkLst>
            <pc:docMk/>
            <pc:sldMk cId="0" sldId="311"/>
            <ac:spMk id="137" creationId="{0AB6E427-3F73-4C06-A5D5-AE52C3883B50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51:18.965" v="49"/>
          <ac:spMkLst>
            <pc:docMk/>
            <pc:sldMk cId="0" sldId="311"/>
            <ac:spMk id="139" creationId="{D8C9BDAA-0390-4B39-9B5C-BC95E5120DA4}"/>
          </ac:spMkLst>
        </pc:spChg>
        <pc:spChg chg="mod ord">
          <ac:chgData name="Robinson, Robert (AFCC)" userId="S::rob.robinson@tc.gc.ca::4d965921-63df-408a-8d7a-028e795bdb4c" providerId="AD" clId="Web-{FE0B80F4-79AC-FAE4-FA6B-556B54E27C24}" dt="2021-12-23T19:51:18.965" v="49"/>
          <ac:spMkLst>
            <pc:docMk/>
            <pc:sldMk cId="0" sldId="311"/>
            <ac:spMk id="12292" creationId="{9643EBCB-C9F9-456C-BB95-7A0F84FCCEB2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51:24.965" v="51"/>
          <ac:spMkLst>
            <pc:docMk/>
            <pc:sldMk cId="0" sldId="311"/>
            <ac:spMk id="12294" creationId="{08CB54FC-0B2A-4107-9A70-958B90B76585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51:24.965" v="51"/>
          <ac:spMkLst>
            <pc:docMk/>
            <pc:sldMk cId="0" sldId="311"/>
            <ac:spMk id="12296" creationId="{9AA76026-5689-4584-8D93-D71D739E61B5}"/>
          </ac:spMkLst>
        </pc:spChg>
        <pc:spChg chg="add">
          <ac:chgData name="Robinson, Robert (AFCC)" userId="S::rob.robinson@tc.gc.ca::4d965921-63df-408a-8d7a-028e795bdb4c" providerId="AD" clId="Web-{FE0B80F4-79AC-FAE4-FA6B-556B54E27C24}" dt="2021-12-23T19:51:24.980" v="52"/>
          <ac:spMkLst>
            <pc:docMk/>
            <pc:sldMk cId="0" sldId="311"/>
            <ac:spMk id="12297" creationId="{F64BBAA4-C62B-4146-B49F-FE4CC4655EE0}"/>
          </ac:spMkLst>
        </pc:spChg>
        <pc:spChg chg="add">
          <ac:chgData name="Robinson, Robert (AFCC)" userId="S::rob.robinson@tc.gc.ca::4d965921-63df-408a-8d7a-028e795bdb4c" providerId="AD" clId="Web-{FE0B80F4-79AC-FAE4-FA6B-556B54E27C24}" dt="2021-12-23T19:51:24.980" v="52"/>
          <ac:spMkLst>
            <pc:docMk/>
            <pc:sldMk cId="0" sldId="311"/>
            <ac:spMk id="12299" creationId="{6BF36B24-6632-4516-9692-731462896C1F}"/>
          </ac:spMkLst>
        </pc:spChg>
        <pc:picChg chg="add mod">
          <ac:chgData name="Robinson, Robert (AFCC)" userId="S::rob.robinson@tc.gc.ca::4d965921-63df-408a-8d7a-028e795bdb4c" providerId="AD" clId="Web-{FE0B80F4-79AC-FAE4-FA6B-556B54E27C24}" dt="2021-12-23T19:51:24.965" v="51"/>
          <ac:picMkLst>
            <pc:docMk/>
            <pc:sldMk cId="0" sldId="311"/>
            <ac:picMk id="4" creationId="{646929C8-CCA4-4E1F-9FB4-FED533250ACF}"/>
          </ac:picMkLst>
        </pc:picChg>
        <pc:cxnChg chg="add del">
          <ac:chgData name="Robinson, Robert (AFCC)" userId="S::rob.robinson@tc.gc.ca::4d965921-63df-408a-8d7a-028e795bdb4c" providerId="AD" clId="Web-{FE0B80F4-79AC-FAE4-FA6B-556B54E27C24}" dt="2021-12-23T19:51:24.980" v="52"/>
          <ac:cxnSpMkLst>
            <pc:docMk/>
            <pc:sldMk cId="0" sldId="311"/>
            <ac:cxnSpMk id="75" creationId="{EEB57AA8-F021-480C-A9E2-F89913313611}"/>
          </ac:cxnSpMkLst>
        </pc:cxnChg>
        <pc:cxnChg chg="add del">
          <ac:chgData name="Robinson, Robert (AFCC)" userId="S::rob.robinson@tc.gc.ca::4d965921-63df-408a-8d7a-028e795bdb4c" providerId="AD" clId="Web-{FE0B80F4-79AC-FAE4-FA6B-556B54E27C24}" dt="2021-12-23T19:51:18.965" v="49"/>
          <ac:cxnSpMkLst>
            <pc:docMk/>
            <pc:sldMk cId="0" sldId="311"/>
            <ac:cxnSpMk id="141" creationId="{E04A321A-A039-4720-87B4-66A4210E0D57}"/>
          </ac:cxnSpMkLst>
        </pc:cxnChg>
        <pc:cxnChg chg="add del">
          <ac:chgData name="Robinson, Robert (AFCC)" userId="S::rob.robinson@tc.gc.ca::4d965921-63df-408a-8d7a-028e795bdb4c" providerId="AD" clId="Web-{FE0B80F4-79AC-FAE4-FA6B-556B54E27C24}" dt="2021-12-23T19:51:24.965" v="51"/>
          <ac:cxnSpMkLst>
            <pc:docMk/>
            <pc:sldMk cId="0" sldId="311"/>
            <ac:cxnSpMk id="12295" creationId="{7855A9B5-1710-4B19-B0F1-CDFDD4ED5B7E}"/>
          </ac:cxnSpMkLst>
        </pc:cxnChg>
        <pc:cxnChg chg="add">
          <ac:chgData name="Robinson, Robert (AFCC)" userId="S::rob.robinson@tc.gc.ca::4d965921-63df-408a-8d7a-028e795bdb4c" providerId="AD" clId="Web-{FE0B80F4-79AC-FAE4-FA6B-556B54E27C24}" dt="2021-12-23T19:51:24.980" v="52"/>
          <ac:cxnSpMkLst>
            <pc:docMk/>
            <pc:sldMk cId="0" sldId="311"/>
            <ac:cxnSpMk id="12298" creationId="{EEB57AA8-F021-480C-A9E2-F89913313611}"/>
          </ac:cxnSpMkLst>
        </pc:cxnChg>
      </pc:sldChg>
      <pc:sldChg chg="addSp delSp modSp mod setBg addCm">
        <pc:chgData name="Robinson, Robert (AFCC)" userId="S::rob.robinson@tc.gc.ca::4d965921-63df-408a-8d7a-028e795bdb4c" providerId="AD" clId="Web-{FE0B80F4-79AC-FAE4-FA6B-556B54E27C24}" dt="2021-12-23T19:53:59.764" v="55"/>
        <pc:sldMkLst>
          <pc:docMk/>
          <pc:sldMk cId="0" sldId="312"/>
        </pc:sldMkLst>
        <pc:spChg chg="mod">
          <ac:chgData name="Robinson, Robert (AFCC)" userId="S::rob.robinson@tc.gc.ca::4d965921-63df-408a-8d7a-028e795bdb4c" providerId="AD" clId="Web-{FE0B80F4-79AC-FAE4-FA6B-556B54E27C24}" dt="2021-12-23T19:52:57.903" v="54"/>
          <ac:spMkLst>
            <pc:docMk/>
            <pc:sldMk cId="0" sldId="312"/>
            <ac:spMk id="2" creationId="{E0B4C2F8-B5A1-4C5F-8804-4E851A7647F4}"/>
          </ac:spMkLst>
        </pc:spChg>
        <pc:spChg chg="add">
          <ac:chgData name="Robinson, Robert (AFCC)" userId="S::rob.robinson@tc.gc.ca::4d965921-63df-408a-8d7a-028e795bdb4c" providerId="AD" clId="Web-{FE0B80F4-79AC-FAE4-FA6B-556B54E27C24}" dt="2021-12-23T19:52:57.903" v="54"/>
          <ac:spMkLst>
            <pc:docMk/>
            <pc:sldMk cId="0" sldId="312"/>
            <ac:spMk id="74" creationId="{EE1530B0-6F96-46C0-8B3E-3215CB756BE4}"/>
          </ac:spMkLst>
        </pc:spChg>
        <pc:spChg chg="add">
          <ac:chgData name="Robinson, Robert (AFCC)" userId="S::rob.robinson@tc.gc.ca::4d965921-63df-408a-8d7a-028e795bdb4c" providerId="AD" clId="Web-{FE0B80F4-79AC-FAE4-FA6B-556B54E27C24}" dt="2021-12-23T19:52:57.903" v="54"/>
          <ac:spMkLst>
            <pc:docMk/>
            <pc:sldMk cId="0" sldId="312"/>
            <ac:spMk id="76" creationId="{754910CF-1B56-45D3-960A-E89F7B3B9131}"/>
          </ac:spMkLst>
        </pc:spChg>
        <pc:spChg chg="del">
          <ac:chgData name="Robinson, Robert (AFCC)" userId="S::rob.robinson@tc.gc.ca::4d965921-63df-408a-8d7a-028e795bdb4c" providerId="AD" clId="Web-{FE0B80F4-79AC-FAE4-FA6B-556B54E27C24}" dt="2021-12-23T19:52:57.903" v="54"/>
          <ac:spMkLst>
            <pc:docMk/>
            <pc:sldMk cId="0" sldId="312"/>
            <ac:spMk id="16387" creationId="{703BC60F-F4B0-49B6-95B3-9533B0DC6AAA}"/>
          </ac:spMkLst>
        </pc:spChg>
        <pc:spChg chg="mod">
          <ac:chgData name="Robinson, Robert (AFCC)" userId="S::rob.robinson@tc.gc.ca::4d965921-63df-408a-8d7a-028e795bdb4c" providerId="AD" clId="Web-{FE0B80F4-79AC-FAE4-FA6B-556B54E27C24}" dt="2021-12-23T19:52:57.903" v="54"/>
          <ac:spMkLst>
            <pc:docMk/>
            <pc:sldMk cId="0" sldId="312"/>
            <ac:spMk id="16388" creationId="{21D3CB1D-A41A-41C9-86A9-97568D682606}"/>
          </ac:spMkLst>
        </pc:spChg>
        <pc:graphicFrameChg chg="add">
          <ac:chgData name="Robinson, Robert (AFCC)" userId="S::rob.robinson@tc.gc.ca::4d965921-63df-408a-8d7a-028e795bdb4c" providerId="AD" clId="Web-{FE0B80F4-79AC-FAE4-FA6B-556B54E27C24}" dt="2021-12-23T19:52:57.903" v="54"/>
          <ac:graphicFrameMkLst>
            <pc:docMk/>
            <pc:sldMk cId="0" sldId="312"/>
            <ac:graphicFrameMk id="16390" creationId="{927E6FC5-A400-44DB-B975-5D430272B3E5}"/>
          </ac:graphicFrameMkLst>
        </pc:graphicFrameChg>
      </pc:sldChg>
      <pc:sldChg chg="addSp delSp modSp mod setBg setClrOvrMap addCm">
        <pc:chgData name="Robinson, Robert (AFCC)" userId="S::rob.robinson@tc.gc.ca::4d965921-63df-408a-8d7a-028e795bdb4c" providerId="AD" clId="Web-{FE0B80F4-79AC-FAE4-FA6B-556B54E27C24}" dt="2021-12-23T19:52:42.356" v="53"/>
        <pc:sldMkLst>
          <pc:docMk/>
          <pc:sldMk cId="0" sldId="313"/>
        </pc:sldMkLst>
        <pc:spChg chg="mod">
          <ac:chgData name="Robinson, Robert (AFCC)" userId="S::rob.robinson@tc.gc.ca::4d965921-63df-408a-8d7a-028e795bdb4c" providerId="AD" clId="Web-{FE0B80F4-79AC-FAE4-FA6B-556B54E27C24}" dt="2021-12-23T19:52:42.356" v="53"/>
          <ac:spMkLst>
            <pc:docMk/>
            <pc:sldMk cId="0" sldId="313"/>
            <ac:spMk id="2" creationId="{E095484F-20A7-469E-B952-78FE12D36418}"/>
          </ac:spMkLst>
        </pc:spChg>
        <pc:spChg chg="del">
          <ac:chgData name="Robinson, Robert (AFCC)" userId="S::rob.robinson@tc.gc.ca::4d965921-63df-408a-8d7a-028e795bdb4c" providerId="AD" clId="Web-{FE0B80F4-79AC-FAE4-FA6B-556B54E27C24}" dt="2021-12-23T19:52:42.356" v="53"/>
          <ac:spMkLst>
            <pc:docMk/>
            <pc:sldMk cId="0" sldId="313"/>
            <ac:spMk id="9" creationId="{F8192C67-3748-43D0-851F-690797F868A4}"/>
          </ac:spMkLst>
        </pc:spChg>
        <pc:spChg chg="add">
          <ac:chgData name="Robinson, Robert (AFCC)" userId="S::rob.robinson@tc.gc.ca::4d965921-63df-408a-8d7a-028e795bdb4c" providerId="AD" clId="Web-{FE0B80F4-79AC-FAE4-FA6B-556B54E27C24}" dt="2021-12-23T19:52:42.356" v="53"/>
          <ac:spMkLst>
            <pc:docMk/>
            <pc:sldMk cId="0" sldId="313"/>
            <ac:spMk id="74" creationId="{0F6F1E82-F603-49E4-9641-09EEA984A343}"/>
          </ac:spMkLst>
        </pc:spChg>
        <pc:spChg chg="add">
          <ac:chgData name="Robinson, Robert (AFCC)" userId="S::rob.robinson@tc.gc.ca::4d965921-63df-408a-8d7a-028e795bdb4c" providerId="AD" clId="Web-{FE0B80F4-79AC-FAE4-FA6B-556B54E27C24}" dt="2021-12-23T19:52:42.356" v="53"/>
          <ac:spMkLst>
            <pc:docMk/>
            <pc:sldMk cId="0" sldId="313"/>
            <ac:spMk id="78" creationId="{9D1595AB-90F6-488F-B5E3-F8CFCC8FAA19}"/>
          </ac:spMkLst>
        </pc:spChg>
        <pc:spChg chg="mod">
          <ac:chgData name="Robinson, Robert (AFCC)" userId="S::rob.robinson@tc.gc.ca::4d965921-63df-408a-8d7a-028e795bdb4c" providerId="AD" clId="Web-{FE0B80F4-79AC-FAE4-FA6B-556B54E27C24}" dt="2021-12-23T19:52:42.356" v="53"/>
          <ac:spMkLst>
            <pc:docMk/>
            <pc:sldMk cId="0" sldId="313"/>
            <ac:spMk id="15364" creationId="{77D3EF5B-BB8B-4F1B-BEE0-1FC331130E3F}"/>
          </ac:spMkLst>
        </pc:spChg>
        <pc:graphicFrameChg chg="add">
          <ac:chgData name="Robinson, Robert (AFCC)" userId="S::rob.robinson@tc.gc.ca::4d965921-63df-408a-8d7a-028e795bdb4c" providerId="AD" clId="Web-{FE0B80F4-79AC-FAE4-FA6B-556B54E27C24}" dt="2021-12-23T19:52:42.356" v="53"/>
          <ac:graphicFrameMkLst>
            <pc:docMk/>
            <pc:sldMk cId="0" sldId="313"/>
            <ac:graphicFrameMk id="15366" creationId="{52085583-7ADF-4B27-B157-A3C81D94E7D9}"/>
          </ac:graphicFrameMkLst>
        </pc:graphicFrameChg>
        <pc:cxnChg chg="add">
          <ac:chgData name="Robinson, Robert (AFCC)" userId="S::rob.robinson@tc.gc.ca::4d965921-63df-408a-8d7a-028e795bdb4c" providerId="AD" clId="Web-{FE0B80F4-79AC-FAE4-FA6B-556B54E27C24}" dt="2021-12-23T19:52:42.356" v="53"/>
          <ac:cxnSpMkLst>
            <pc:docMk/>
            <pc:sldMk cId="0" sldId="313"/>
            <ac:cxnSpMk id="76" creationId="{C81CFD00-FC30-4AFB-A61F-3127B2C90F71}"/>
          </ac:cxnSpMkLst>
        </pc:cxnChg>
      </pc:sldChg>
      <pc:sldChg chg="addSp addCm">
        <pc:chgData name="Robinson, Robert (AFCC)" userId="S::rob.robinson@tc.gc.ca::4d965921-63df-408a-8d7a-028e795bdb4c" providerId="AD" clId="Web-{FE0B80F4-79AC-FAE4-FA6B-556B54E27C24}" dt="2021-12-23T19:40:43.565" v="4"/>
        <pc:sldMkLst>
          <pc:docMk/>
          <pc:sldMk cId="0" sldId="316"/>
        </pc:sldMkLst>
        <pc:spChg chg="add">
          <ac:chgData name="Robinson, Robert (AFCC)" userId="S::rob.robinson@tc.gc.ca::4d965921-63df-408a-8d7a-028e795bdb4c" providerId="AD" clId="Web-{FE0B80F4-79AC-FAE4-FA6B-556B54E27C24}" dt="2021-12-23T19:40:43.565" v="4"/>
          <ac:spMkLst>
            <pc:docMk/>
            <pc:sldMk cId="0" sldId="316"/>
            <ac:spMk id="4" creationId="{0A1FFB28-35AE-4BFC-81EF-2FD36979FEAE}"/>
          </ac:spMkLst>
        </pc:spChg>
      </pc:sldChg>
      <pc:sldChg chg="addCm">
        <pc:chgData name="Robinson, Robert (AFCC)" userId="S::rob.robinson@tc.gc.ca::4d965921-63df-408a-8d7a-028e795bdb4c" providerId="AD" clId="Web-{FE0B80F4-79AC-FAE4-FA6B-556B54E27C24}" dt="2021-12-23T19:37:32.531" v="1"/>
        <pc:sldMkLst>
          <pc:docMk/>
          <pc:sldMk cId="0" sldId="317"/>
        </pc:sldMkLst>
      </pc:sldChg>
      <pc:sldChg chg="addSp delSp modSp mod setBg setClrOvrMap">
        <pc:chgData name="Robinson, Robert (AFCC)" userId="S::rob.robinson@tc.gc.ca::4d965921-63df-408a-8d7a-028e795bdb4c" providerId="AD" clId="Web-{FE0B80F4-79AC-FAE4-FA6B-556B54E27C24}" dt="2021-12-23T19:47:38.320" v="37"/>
        <pc:sldMkLst>
          <pc:docMk/>
          <pc:sldMk cId="1741770662" sldId="320"/>
        </pc:sldMkLst>
        <pc:spChg chg="mod">
          <ac:chgData name="Robinson, Robert (AFCC)" userId="S::rob.robinson@tc.gc.ca::4d965921-63df-408a-8d7a-028e795bdb4c" providerId="AD" clId="Web-{FE0B80F4-79AC-FAE4-FA6B-556B54E27C24}" dt="2021-12-23T19:47:38.320" v="37"/>
          <ac:spMkLst>
            <pc:docMk/>
            <pc:sldMk cId="1741770662" sldId="320"/>
            <ac:spMk id="2" creationId="{4A1DD425-5B18-4E76-A547-779DFFE774AB}"/>
          </ac:spMkLst>
        </pc:spChg>
        <pc:spChg chg="add del mod">
          <ac:chgData name="Robinson, Robert (AFCC)" userId="S::rob.robinson@tc.gc.ca::4d965921-63df-408a-8d7a-028e795bdb4c" providerId="AD" clId="Web-{FE0B80F4-79AC-FAE4-FA6B-556B54E27C24}" dt="2021-12-23T19:47:38.320" v="37"/>
          <ac:spMkLst>
            <pc:docMk/>
            <pc:sldMk cId="1741770662" sldId="320"/>
            <ac:spMk id="3" creationId="{2FBE52AE-6C59-4350-9D8D-6453571BABD6}"/>
          </ac:spMkLst>
        </pc:spChg>
        <pc:spChg chg="mod ord">
          <ac:chgData name="Robinson, Robert (AFCC)" userId="S::rob.robinson@tc.gc.ca::4d965921-63df-408a-8d7a-028e795bdb4c" providerId="AD" clId="Web-{FE0B80F4-79AC-FAE4-FA6B-556B54E27C24}" dt="2021-12-23T19:47:38.320" v="37"/>
          <ac:spMkLst>
            <pc:docMk/>
            <pc:sldMk cId="1741770662" sldId="320"/>
            <ac:spMk id="4" creationId="{D7CEEA3B-6FA1-42F5-B0F7-46CC6CC0E1D0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43:28.411" v="21"/>
          <ac:spMkLst>
            <pc:docMk/>
            <pc:sldMk cId="1741770662" sldId="320"/>
            <ac:spMk id="7" creationId="{EE1530B0-6F96-46C0-8B3E-3215CB756BE4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43:28.411" v="21"/>
          <ac:spMkLst>
            <pc:docMk/>
            <pc:sldMk cId="1741770662" sldId="320"/>
            <ac:spMk id="8" creationId="{754910CF-1B56-45D3-960A-E89F7B3B9131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42:53.441" v="19"/>
          <ac:spMkLst>
            <pc:docMk/>
            <pc:sldMk cId="1741770662" sldId="320"/>
            <ac:spMk id="10" creationId="{88F0A37D-2337-4AAF-98B0-7E4E9B98719A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43:37.676" v="23"/>
          <ac:spMkLst>
            <pc:docMk/>
            <pc:sldMk cId="1741770662" sldId="320"/>
            <ac:spMk id="11" creationId="{88F0A37D-2337-4AAF-98B0-7E4E9B98719A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42:53.441" v="19"/>
          <ac:spMkLst>
            <pc:docMk/>
            <pc:sldMk cId="1741770662" sldId="320"/>
            <ac:spMk id="14" creationId="{F7234D70-FB65-4E99-985E-64D219674D45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43:37.676" v="23"/>
          <ac:spMkLst>
            <pc:docMk/>
            <pc:sldMk cId="1741770662" sldId="320"/>
            <ac:spMk id="15" creationId="{F7234D70-FB65-4E99-985E-64D219674D45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43:47.552" v="25"/>
          <ac:spMkLst>
            <pc:docMk/>
            <pc:sldMk cId="1741770662" sldId="320"/>
            <ac:spMk id="17" creationId="{EE1530B0-6F96-46C0-8B3E-3215CB756BE4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43:47.552" v="25"/>
          <ac:spMkLst>
            <pc:docMk/>
            <pc:sldMk cId="1741770662" sldId="320"/>
            <ac:spMk id="18" creationId="{754910CF-1B56-45D3-960A-E89F7B3B9131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47:38.320" v="37"/>
          <ac:spMkLst>
            <pc:docMk/>
            <pc:sldMk cId="1741770662" sldId="320"/>
            <ac:spMk id="20" creationId="{C8DD82D3-D002-45B0-B16A-82B3DA4EFDDB}"/>
          </ac:spMkLst>
        </pc:spChg>
        <pc:spChg chg="add del">
          <ac:chgData name="Robinson, Robert (AFCC)" userId="S::rob.robinson@tc.gc.ca::4d965921-63df-408a-8d7a-028e795bdb4c" providerId="AD" clId="Web-{FE0B80F4-79AC-FAE4-FA6B-556B54E27C24}" dt="2021-12-23T19:47:38.320" v="37"/>
          <ac:spMkLst>
            <pc:docMk/>
            <pc:sldMk cId="1741770662" sldId="320"/>
            <ac:spMk id="22" creationId="{14552793-7DFF-4EC7-AC69-D34A75D01880}"/>
          </ac:spMkLst>
        </pc:spChg>
        <pc:spChg chg="add">
          <ac:chgData name="Robinson, Robert (AFCC)" userId="S::rob.robinson@tc.gc.ca::4d965921-63df-408a-8d7a-028e795bdb4c" providerId="AD" clId="Web-{FE0B80F4-79AC-FAE4-FA6B-556B54E27C24}" dt="2021-12-23T19:47:38.320" v="37"/>
          <ac:spMkLst>
            <pc:docMk/>
            <pc:sldMk cId="1741770662" sldId="320"/>
            <ac:spMk id="31" creationId="{E844E128-FF69-4E9F-8327-6B504B3C5AE1}"/>
          </ac:spMkLst>
        </pc:spChg>
        <pc:graphicFrameChg chg="add del">
          <ac:chgData name="Robinson, Robert (AFCC)" userId="S::rob.robinson@tc.gc.ca::4d965921-63df-408a-8d7a-028e795bdb4c" providerId="AD" clId="Web-{FE0B80F4-79AC-FAE4-FA6B-556B54E27C24}" dt="2021-12-23T19:42:53.441" v="19"/>
          <ac:graphicFrameMkLst>
            <pc:docMk/>
            <pc:sldMk cId="1741770662" sldId="320"/>
            <ac:graphicFrameMk id="6" creationId="{39515F87-7786-4F7A-A7DB-F9368E62F905}"/>
          </ac:graphicFrameMkLst>
        </pc:graphicFrameChg>
        <pc:graphicFrameChg chg="add del">
          <ac:chgData name="Robinson, Robert (AFCC)" userId="S::rob.robinson@tc.gc.ca::4d965921-63df-408a-8d7a-028e795bdb4c" providerId="AD" clId="Web-{FE0B80F4-79AC-FAE4-FA6B-556B54E27C24}" dt="2021-12-23T19:43:28.411" v="21"/>
          <ac:graphicFrameMkLst>
            <pc:docMk/>
            <pc:sldMk cId="1741770662" sldId="320"/>
            <ac:graphicFrameMk id="9" creationId="{2249A69E-9B24-4B28-A573-B42AEFA43D6E}"/>
          </ac:graphicFrameMkLst>
        </pc:graphicFrameChg>
        <pc:graphicFrameChg chg="add del">
          <ac:chgData name="Robinson, Robert (AFCC)" userId="S::rob.robinson@tc.gc.ca::4d965921-63df-408a-8d7a-028e795bdb4c" providerId="AD" clId="Web-{FE0B80F4-79AC-FAE4-FA6B-556B54E27C24}" dt="2021-12-23T19:43:37.676" v="23"/>
          <ac:graphicFrameMkLst>
            <pc:docMk/>
            <pc:sldMk cId="1741770662" sldId="320"/>
            <ac:graphicFrameMk id="16" creationId="{575BA01F-6D76-4E25-A042-350E710AB2E7}"/>
          </ac:graphicFrameMkLst>
        </pc:graphicFrameChg>
        <pc:graphicFrameChg chg="add del">
          <ac:chgData name="Robinson, Robert (AFCC)" userId="S::rob.robinson@tc.gc.ca::4d965921-63df-408a-8d7a-028e795bdb4c" providerId="AD" clId="Web-{FE0B80F4-79AC-FAE4-FA6B-556B54E27C24}" dt="2021-12-23T19:43:47.552" v="25"/>
          <ac:graphicFrameMkLst>
            <pc:docMk/>
            <pc:sldMk cId="1741770662" sldId="320"/>
            <ac:graphicFrameMk id="19" creationId="{5CCB3E2D-D469-4C83-B65D-8E6359504CE0}"/>
          </ac:graphicFrameMkLst>
        </pc:graphicFrameChg>
        <pc:picChg chg="add mod ord">
          <ac:chgData name="Robinson, Robert (AFCC)" userId="S::rob.robinson@tc.gc.ca::4d965921-63df-408a-8d7a-028e795bdb4c" providerId="AD" clId="Web-{FE0B80F4-79AC-FAE4-FA6B-556B54E27C24}" dt="2021-12-23T19:47:38.320" v="37"/>
          <ac:picMkLst>
            <pc:docMk/>
            <pc:sldMk cId="1741770662" sldId="320"/>
            <ac:picMk id="25" creationId="{B392AB98-00BF-4F35-81B0-BE8AA4391581}"/>
          </ac:picMkLst>
        </pc:picChg>
        <pc:picChg chg="add mod">
          <ac:chgData name="Robinson, Robert (AFCC)" userId="S::rob.robinson@tc.gc.ca::4d965921-63df-408a-8d7a-028e795bdb4c" providerId="AD" clId="Web-{FE0B80F4-79AC-FAE4-FA6B-556B54E27C24}" dt="2021-12-23T19:47:38.320" v="37"/>
          <ac:picMkLst>
            <pc:docMk/>
            <pc:sldMk cId="1741770662" sldId="320"/>
            <ac:picMk id="26" creationId="{5F2523DA-89CB-4762-B66F-B6C16F93B97A}"/>
          </ac:picMkLst>
        </pc:picChg>
        <pc:cxnChg chg="add del">
          <ac:chgData name="Robinson, Robert (AFCC)" userId="S::rob.robinson@tc.gc.ca::4d965921-63df-408a-8d7a-028e795bdb4c" providerId="AD" clId="Web-{FE0B80F4-79AC-FAE4-FA6B-556B54E27C24}" dt="2021-12-23T19:42:53.441" v="19"/>
          <ac:cxnSpMkLst>
            <pc:docMk/>
            <pc:sldMk cId="1741770662" sldId="320"/>
            <ac:cxnSpMk id="12" creationId="{F15CCCF0-E573-463A-9760-1FDC0B2CFBD7}"/>
          </ac:cxnSpMkLst>
        </pc:cxnChg>
        <pc:cxnChg chg="add del">
          <ac:chgData name="Robinson, Robert (AFCC)" userId="S::rob.robinson@tc.gc.ca::4d965921-63df-408a-8d7a-028e795bdb4c" providerId="AD" clId="Web-{FE0B80F4-79AC-FAE4-FA6B-556B54E27C24}" dt="2021-12-23T19:43:37.676" v="23"/>
          <ac:cxnSpMkLst>
            <pc:docMk/>
            <pc:sldMk cId="1741770662" sldId="320"/>
            <ac:cxnSpMk id="13" creationId="{F15CCCF0-E573-463A-9760-1FDC0B2CFBD7}"/>
          </ac:cxnSpMkLst>
        </pc:cxnChg>
        <pc:cxnChg chg="add del">
          <ac:chgData name="Robinson, Robert (AFCC)" userId="S::rob.robinson@tc.gc.ca::4d965921-63df-408a-8d7a-028e795bdb4c" providerId="AD" clId="Web-{FE0B80F4-79AC-FAE4-FA6B-556B54E27C24}" dt="2021-12-23T19:47:38.320" v="37"/>
          <ac:cxnSpMkLst>
            <pc:docMk/>
            <pc:sldMk cId="1741770662" sldId="320"/>
            <ac:cxnSpMk id="21" creationId="{9F09C252-16FE-4557-AD6D-BB5CA773496C}"/>
          </ac:cxnSpMkLst>
        </pc:cxnChg>
        <pc:cxnChg chg="add">
          <ac:chgData name="Robinson, Robert (AFCC)" userId="S::rob.robinson@tc.gc.ca::4d965921-63df-408a-8d7a-028e795bdb4c" providerId="AD" clId="Web-{FE0B80F4-79AC-FAE4-FA6B-556B54E27C24}" dt="2021-12-23T19:47:38.320" v="37"/>
          <ac:cxnSpMkLst>
            <pc:docMk/>
            <pc:sldMk cId="1741770662" sldId="320"/>
            <ac:cxnSpMk id="33" creationId="{055CEADF-09EA-423C-8C45-F94AF44D5AF0}"/>
          </ac:cxnSpMkLst>
        </pc:cxnChg>
      </pc:sldChg>
    </pc:docChg>
  </pc:docChgLst>
  <pc:docChgLst>
    <pc:chgData name="Hubert, Martin" userId="S::martin.hubert@tc.gc.ca::88363898-52cf-4dd5-afa2-f3c939c7c4c6" providerId="AD" clId="Web-{2D4B37FE-0C18-41A0-AD55-10198B7B9B0D}"/>
    <pc:docChg chg="modSld">
      <pc:chgData name="Hubert, Martin" userId="S::martin.hubert@tc.gc.ca::88363898-52cf-4dd5-afa2-f3c939c7c4c6" providerId="AD" clId="Web-{2D4B37FE-0C18-41A0-AD55-10198B7B9B0D}" dt="2022-01-18T19:22:01.178" v="5"/>
      <pc:docMkLst>
        <pc:docMk/>
      </pc:docMkLst>
      <pc:sldChg chg="addSp delSp modSp">
        <pc:chgData name="Hubert, Martin" userId="S::martin.hubert@tc.gc.ca::88363898-52cf-4dd5-afa2-f3c939c7c4c6" providerId="AD" clId="Web-{2D4B37FE-0C18-41A0-AD55-10198B7B9B0D}" dt="2022-01-18T19:22:01.178" v="5"/>
        <pc:sldMkLst>
          <pc:docMk/>
          <pc:sldMk cId="1741770662" sldId="320"/>
        </pc:sldMkLst>
        <pc:spChg chg="del">
          <ac:chgData name="Hubert, Martin" userId="S::martin.hubert@tc.gc.ca::88363898-52cf-4dd5-afa2-f3c939c7c4c6" providerId="AD" clId="Web-{2D4B37FE-0C18-41A0-AD55-10198B7B9B0D}" dt="2022-01-18T19:21:19.709" v="2"/>
          <ac:spMkLst>
            <pc:docMk/>
            <pc:sldMk cId="1741770662" sldId="320"/>
            <ac:spMk id="38" creationId="{E844E128-FF69-4E9F-8327-6B504B3C5AE1}"/>
          </ac:spMkLst>
        </pc:spChg>
        <pc:spChg chg="add del">
          <ac:chgData name="Hubert, Martin" userId="S::martin.hubert@tc.gc.ca::88363898-52cf-4dd5-afa2-f3c939c7c4c6" providerId="AD" clId="Web-{2D4B37FE-0C18-41A0-AD55-10198B7B9B0D}" dt="2022-01-18T19:22:01.178" v="5"/>
          <ac:spMkLst>
            <pc:docMk/>
            <pc:sldMk cId="1741770662" sldId="320"/>
            <ac:spMk id="45" creationId="{E844E128-FF69-4E9F-8327-6B504B3C5AE1}"/>
          </ac:spMkLst>
        </pc:spChg>
        <pc:spChg chg="add">
          <ac:chgData name="Hubert, Martin" userId="S::martin.hubert@tc.gc.ca::88363898-52cf-4dd5-afa2-f3c939c7c4c6" providerId="AD" clId="Web-{2D4B37FE-0C18-41A0-AD55-10198B7B9B0D}" dt="2022-01-18T19:22:01.178" v="5"/>
          <ac:spMkLst>
            <pc:docMk/>
            <pc:sldMk cId="1741770662" sldId="320"/>
            <ac:spMk id="52" creationId="{E844E128-FF69-4E9F-8327-6B504B3C5AE1}"/>
          </ac:spMkLst>
        </pc:spChg>
        <pc:picChg chg="add del mod ord">
          <ac:chgData name="Hubert, Martin" userId="S::martin.hubert@tc.gc.ca::88363898-52cf-4dd5-afa2-f3c939c7c4c6" providerId="AD" clId="Web-{2D4B37FE-0C18-41A0-AD55-10198B7B9B0D}" dt="2022-01-18T19:21:55.663" v="3"/>
          <ac:picMkLst>
            <pc:docMk/>
            <pc:sldMk cId="1741770662" sldId="320"/>
            <ac:picMk id="6" creationId="{696366D6-514D-4B11-8160-23BE91161A95}"/>
          </ac:picMkLst>
        </pc:picChg>
        <pc:picChg chg="add mod ord">
          <ac:chgData name="Hubert, Martin" userId="S::martin.hubert@tc.gc.ca::88363898-52cf-4dd5-afa2-f3c939c7c4c6" providerId="AD" clId="Web-{2D4B37FE-0C18-41A0-AD55-10198B7B9B0D}" dt="2022-01-18T19:22:01.178" v="5"/>
          <ac:picMkLst>
            <pc:docMk/>
            <pc:sldMk cId="1741770662" sldId="320"/>
            <ac:picMk id="7" creationId="{C0B73E0F-205C-453C-A26F-6ED79C7F5FFA}"/>
          </ac:picMkLst>
        </pc:picChg>
        <pc:picChg chg="del">
          <ac:chgData name="Hubert, Martin" userId="S::martin.hubert@tc.gc.ca::88363898-52cf-4dd5-afa2-f3c939c7c4c6" providerId="AD" clId="Web-{2D4B37FE-0C18-41A0-AD55-10198B7B9B0D}" dt="2022-01-18T19:21:07.350" v="0"/>
          <ac:picMkLst>
            <pc:docMk/>
            <pc:sldMk cId="1741770662" sldId="320"/>
            <ac:picMk id="26" creationId="{5F2523DA-89CB-4762-B66F-B6C16F93B97A}"/>
          </ac:picMkLst>
        </pc:picChg>
        <pc:cxnChg chg="del">
          <ac:chgData name="Hubert, Martin" userId="S::martin.hubert@tc.gc.ca::88363898-52cf-4dd5-afa2-f3c939c7c4c6" providerId="AD" clId="Web-{2D4B37FE-0C18-41A0-AD55-10198B7B9B0D}" dt="2022-01-18T19:21:19.709" v="2"/>
          <ac:cxnSpMkLst>
            <pc:docMk/>
            <pc:sldMk cId="1741770662" sldId="320"/>
            <ac:cxnSpMk id="40" creationId="{055CEADF-09EA-423C-8C45-F94AF44D5AF0}"/>
          </ac:cxnSpMkLst>
        </pc:cxnChg>
        <pc:cxnChg chg="add del">
          <ac:chgData name="Hubert, Martin" userId="S::martin.hubert@tc.gc.ca::88363898-52cf-4dd5-afa2-f3c939c7c4c6" providerId="AD" clId="Web-{2D4B37FE-0C18-41A0-AD55-10198B7B9B0D}" dt="2022-01-18T19:22:01.178" v="5"/>
          <ac:cxnSpMkLst>
            <pc:docMk/>
            <pc:sldMk cId="1741770662" sldId="320"/>
            <ac:cxnSpMk id="47" creationId="{055CEADF-09EA-423C-8C45-F94AF44D5AF0}"/>
          </ac:cxnSpMkLst>
        </pc:cxnChg>
        <pc:cxnChg chg="add">
          <ac:chgData name="Hubert, Martin" userId="S::martin.hubert@tc.gc.ca::88363898-52cf-4dd5-afa2-f3c939c7c4c6" providerId="AD" clId="Web-{2D4B37FE-0C18-41A0-AD55-10198B7B9B0D}" dt="2022-01-18T19:22:01.178" v="5"/>
          <ac:cxnSpMkLst>
            <pc:docMk/>
            <pc:sldMk cId="1741770662" sldId="320"/>
            <ac:cxnSpMk id="54" creationId="{055CEADF-09EA-423C-8C45-F94AF44D5AF0}"/>
          </ac:cxnSpMkLst>
        </pc:cxnChg>
      </pc:sldChg>
    </pc:docChg>
  </pc:docChgLst>
  <pc:docChgLst>
    <pc:chgData name="Hubert, Martin" userId="S::martin.hubert@tc.gc.ca::88363898-52cf-4dd5-afa2-f3c939c7c4c6" providerId="AD" clId="Web-{1C7A4EF7-6B11-40F1-90E0-D8963FF2C3D3}"/>
    <pc:docChg chg="addSld delSld modSld">
      <pc:chgData name="Hubert, Martin" userId="S::martin.hubert@tc.gc.ca::88363898-52cf-4dd5-afa2-f3c939c7c4c6" providerId="AD" clId="Web-{1C7A4EF7-6B11-40F1-90E0-D8963FF2C3D3}" dt="2022-01-18T20:18:58.313" v="67"/>
      <pc:docMkLst>
        <pc:docMk/>
      </pc:docMkLst>
      <pc:sldChg chg="modCm">
        <pc:chgData name="Hubert, Martin" userId="S::martin.hubert@tc.gc.ca::88363898-52cf-4dd5-afa2-f3c939c7c4c6" providerId="AD" clId="Web-{1C7A4EF7-6B11-40F1-90E0-D8963FF2C3D3}" dt="2022-01-18T20:13:27.698" v="2"/>
        <pc:sldMkLst>
          <pc:docMk/>
          <pc:sldMk cId="0" sldId="310"/>
        </pc:sldMkLst>
      </pc:sldChg>
      <pc:sldChg chg="modCm">
        <pc:chgData name="Hubert, Martin" userId="S::martin.hubert@tc.gc.ca::88363898-52cf-4dd5-afa2-f3c939c7c4c6" providerId="AD" clId="Web-{1C7A4EF7-6B11-40F1-90E0-D8963FF2C3D3}" dt="2022-01-18T20:13:02.244" v="1"/>
        <pc:sldMkLst>
          <pc:docMk/>
          <pc:sldMk cId="0" sldId="316"/>
        </pc:sldMkLst>
      </pc:sldChg>
      <pc:sldChg chg="modCm">
        <pc:chgData name="Hubert, Martin" userId="S::martin.hubert@tc.gc.ca::88363898-52cf-4dd5-afa2-f3c939c7c4c6" providerId="AD" clId="Web-{1C7A4EF7-6B11-40F1-90E0-D8963FF2C3D3}" dt="2022-01-18T20:11:27.274" v="0"/>
        <pc:sldMkLst>
          <pc:docMk/>
          <pc:sldMk cId="0" sldId="317"/>
        </pc:sldMkLst>
      </pc:sldChg>
      <pc:sldChg chg="modSp new">
        <pc:chgData name="Hubert, Martin" userId="S::martin.hubert@tc.gc.ca::88363898-52cf-4dd5-afa2-f3c939c7c4c6" providerId="AD" clId="Web-{1C7A4EF7-6B11-40F1-90E0-D8963FF2C3D3}" dt="2022-01-18T20:14:45.277" v="44" actId="20577"/>
        <pc:sldMkLst>
          <pc:docMk/>
          <pc:sldMk cId="281345307" sldId="327"/>
        </pc:sldMkLst>
        <pc:spChg chg="mod">
          <ac:chgData name="Hubert, Martin" userId="S::martin.hubert@tc.gc.ca::88363898-52cf-4dd5-afa2-f3c939c7c4c6" providerId="AD" clId="Web-{1C7A4EF7-6B11-40F1-90E0-D8963FF2C3D3}" dt="2022-01-18T20:14:45.277" v="44" actId="20577"/>
          <ac:spMkLst>
            <pc:docMk/>
            <pc:sldMk cId="281345307" sldId="327"/>
            <ac:spMk id="2" creationId="{9C587AAF-1A39-4D7A-858D-04396705BDB3}"/>
          </ac:spMkLst>
        </pc:spChg>
        <pc:spChg chg="mod">
          <ac:chgData name="Hubert, Martin" userId="S::martin.hubert@tc.gc.ca::88363898-52cf-4dd5-afa2-f3c939c7c4c6" providerId="AD" clId="Web-{1C7A4EF7-6B11-40F1-90E0-D8963FF2C3D3}" dt="2022-01-18T20:14:40.387" v="43" actId="20577"/>
          <ac:spMkLst>
            <pc:docMk/>
            <pc:sldMk cId="281345307" sldId="327"/>
            <ac:spMk id="3" creationId="{26C499D6-7732-484A-AB70-F267554C49CE}"/>
          </ac:spMkLst>
        </pc:spChg>
      </pc:sldChg>
      <pc:sldChg chg="modSp new">
        <pc:chgData name="Hubert, Martin" userId="S::martin.hubert@tc.gc.ca::88363898-52cf-4dd5-afa2-f3c939c7c4c6" providerId="AD" clId="Web-{1C7A4EF7-6B11-40F1-90E0-D8963FF2C3D3}" dt="2022-01-18T20:15:56.638" v="65" actId="20577"/>
        <pc:sldMkLst>
          <pc:docMk/>
          <pc:sldMk cId="732367085" sldId="328"/>
        </pc:sldMkLst>
        <pc:spChg chg="mod">
          <ac:chgData name="Hubert, Martin" userId="S::martin.hubert@tc.gc.ca::88363898-52cf-4dd5-afa2-f3c939c7c4c6" providerId="AD" clId="Web-{1C7A4EF7-6B11-40F1-90E0-D8963FF2C3D3}" dt="2022-01-18T20:15:46.310" v="64" actId="20577"/>
          <ac:spMkLst>
            <pc:docMk/>
            <pc:sldMk cId="732367085" sldId="328"/>
            <ac:spMk id="2" creationId="{781C85C4-D38C-493D-A5C6-CB9EDD316832}"/>
          </ac:spMkLst>
        </pc:spChg>
        <pc:spChg chg="mod">
          <ac:chgData name="Hubert, Martin" userId="S::martin.hubert@tc.gc.ca::88363898-52cf-4dd5-afa2-f3c939c7c4c6" providerId="AD" clId="Web-{1C7A4EF7-6B11-40F1-90E0-D8963FF2C3D3}" dt="2022-01-18T20:15:56.638" v="65" actId="20577"/>
          <ac:spMkLst>
            <pc:docMk/>
            <pc:sldMk cId="732367085" sldId="328"/>
            <ac:spMk id="3" creationId="{EB899FB9-2BE3-4110-8733-EF50C91F2668}"/>
          </ac:spMkLst>
        </pc:spChg>
      </pc:sldChg>
      <pc:sldChg chg="new del">
        <pc:chgData name="Hubert, Martin" userId="S::martin.hubert@tc.gc.ca::88363898-52cf-4dd5-afa2-f3c939c7c4c6" providerId="AD" clId="Web-{1C7A4EF7-6B11-40F1-90E0-D8963FF2C3D3}" dt="2022-01-18T20:18:58.313" v="67"/>
        <pc:sldMkLst>
          <pc:docMk/>
          <pc:sldMk cId="676641390" sldId="329"/>
        </pc:sldMkLst>
      </pc:sldChg>
    </pc:docChg>
  </pc:docChgLst>
  <pc:docChgLst>
    <pc:chgData name="Hubert, Martin" userId="S::martin.hubert@tc.gc.ca::88363898-52cf-4dd5-afa2-f3c939c7c4c6" providerId="AD" clId="Web-{0E13D4AA-8F55-40EB-97F2-AC7B9EAE3529}"/>
    <pc:docChg chg="addSld modSld sldOrd">
      <pc:chgData name="Hubert, Martin" userId="S::martin.hubert@tc.gc.ca::88363898-52cf-4dd5-afa2-f3c939c7c4c6" providerId="AD" clId="Web-{0E13D4AA-8F55-40EB-97F2-AC7B9EAE3529}" dt="2022-01-11T18:29:33.861" v="58" actId="20577"/>
      <pc:docMkLst>
        <pc:docMk/>
      </pc:docMkLst>
      <pc:sldChg chg="modSp">
        <pc:chgData name="Hubert, Martin" userId="S::martin.hubert@tc.gc.ca::88363898-52cf-4dd5-afa2-f3c939c7c4c6" providerId="AD" clId="Web-{0E13D4AA-8F55-40EB-97F2-AC7B9EAE3529}" dt="2022-01-11T18:21:24.870" v="2" actId="20577"/>
        <pc:sldMkLst>
          <pc:docMk/>
          <pc:sldMk cId="0" sldId="311"/>
        </pc:sldMkLst>
        <pc:spChg chg="mod">
          <ac:chgData name="Hubert, Martin" userId="S::martin.hubert@tc.gc.ca::88363898-52cf-4dd5-afa2-f3c939c7c4c6" providerId="AD" clId="Web-{0E13D4AA-8F55-40EB-97F2-AC7B9EAE3529}" dt="2022-01-11T18:21:24.870" v="2" actId="20577"/>
          <ac:spMkLst>
            <pc:docMk/>
            <pc:sldMk cId="0" sldId="311"/>
            <ac:spMk id="2" creationId="{D4EA4862-8EFD-4156-A3C5-7B9DDEA2A5ED}"/>
          </ac:spMkLst>
        </pc:spChg>
      </pc:sldChg>
      <pc:sldChg chg="ord">
        <pc:chgData name="Hubert, Martin" userId="S::martin.hubert@tc.gc.ca::88363898-52cf-4dd5-afa2-f3c939c7c4c6" providerId="AD" clId="Web-{0E13D4AA-8F55-40EB-97F2-AC7B9EAE3529}" dt="2022-01-11T18:22:36.480" v="6"/>
        <pc:sldMkLst>
          <pc:docMk/>
          <pc:sldMk cId="0" sldId="318"/>
        </pc:sldMkLst>
      </pc:sldChg>
      <pc:sldChg chg="modSp">
        <pc:chgData name="Hubert, Martin" userId="S::martin.hubert@tc.gc.ca::88363898-52cf-4dd5-afa2-f3c939c7c4c6" providerId="AD" clId="Web-{0E13D4AA-8F55-40EB-97F2-AC7B9EAE3529}" dt="2022-01-11T18:21:31.448" v="4" actId="20577"/>
        <pc:sldMkLst>
          <pc:docMk/>
          <pc:sldMk cId="1176402409" sldId="322"/>
        </pc:sldMkLst>
        <pc:spChg chg="mod">
          <ac:chgData name="Hubert, Martin" userId="S::martin.hubert@tc.gc.ca::88363898-52cf-4dd5-afa2-f3c939c7c4c6" providerId="AD" clId="Web-{0E13D4AA-8F55-40EB-97F2-AC7B9EAE3529}" dt="2022-01-11T18:21:31.448" v="4" actId="20577"/>
          <ac:spMkLst>
            <pc:docMk/>
            <pc:sldMk cId="1176402409" sldId="322"/>
            <ac:spMk id="2" creationId="{699CDBF0-203B-4765-ACDE-9EB8C5B6A22B}"/>
          </ac:spMkLst>
        </pc:spChg>
      </pc:sldChg>
      <pc:sldChg chg="addSp modSp mod setBg">
        <pc:chgData name="Hubert, Martin" userId="S::martin.hubert@tc.gc.ca::88363898-52cf-4dd5-afa2-f3c939c7c4c6" providerId="AD" clId="Web-{0E13D4AA-8F55-40EB-97F2-AC7B9EAE3529}" dt="2022-01-11T18:21:55.355" v="5"/>
        <pc:sldMkLst>
          <pc:docMk/>
          <pc:sldMk cId="2368254785" sldId="324"/>
        </pc:sldMkLst>
        <pc:spChg chg="mod">
          <ac:chgData name="Hubert, Martin" userId="S::martin.hubert@tc.gc.ca::88363898-52cf-4dd5-afa2-f3c939c7c4c6" providerId="AD" clId="Web-{0E13D4AA-8F55-40EB-97F2-AC7B9EAE3529}" dt="2022-01-11T18:21:55.355" v="5"/>
          <ac:spMkLst>
            <pc:docMk/>
            <pc:sldMk cId="2368254785" sldId="324"/>
            <ac:spMk id="2" creationId="{F31C9F44-314C-4608-B55F-E6B9FA8FC20E}"/>
          </ac:spMkLst>
        </pc:spChg>
        <pc:spChg chg="mod">
          <ac:chgData name="Hubert, Martin" userId="S::martin.hubert@tc.gc.ca::88363898-52cf-4dd5-afa2-f3c939c7c4c6" providerId="AD" clId="Web-{0E13D4AA-8F55-40EB-97F2-AC7B9EAE3529}" dt="2022-01-11T18:21:55.355" v="5"/>
          <ac:spMkLst>
            <pc:docMk/>
            <pc:sldMk cId="2368254785" sldId="324"/>
            <ac:spMk id="4" creationId="{965D17B1-4225-48BA-AFE8-D5657196FB83}"/>
          </ac:spMkLst>
        </pc:spChg>
        <pc:spChg chg="add">
          <ac:chgData name="Hubert, Martin" userId="S::martin.hubert@tc.gc.ca::88363898-52cf-4dd5-afa2-f3c939c7c4c6" providerId="AD" clId="Web-{0E13D4AA-8F55-40EB-97F2-AC7B9EAE3529}" dt="2022-01-11T18:21:55.355" v="5"/>
          <ac:spMkLst>
            <pc:docMk/>
            <pc:sldMk cId="2368254785" sldId="324"/>
            <ac:spMk id="7" creationId="{39E3965E-AC41-4711-9D10-E25ABB132D86}"/>
          </ac:spMkLst>
        </pc:spChg>
        <pc:spChg chg="add">
          <ac:chgData name="Hubert, Martin" userId="S::martin.hubert@tc.gc.ca::88363898-52cf-4dd5-afa2-f3c939c7c4c6" providerId="AD" clId="Web-{0E13D4AA-8F55-40EB-97F2-AC7B9EAE3529}" dt="2022-01-11T18:21:55.355" v="5"/>
          <ac:spMkLst>
            <pc:docMk/>
            <pc:sldMk cId="2368254785" sldId="324"/>
            <ac:spMk id="9" creationId="{990BAFCD-EA0A-47F4-8B00-AAB1E67A90CC}"/>
          </ac:spMkLst>
        </pc:spChg>
        <pc:spChg chg="add">
          <ac:chgData name="Hubert, Martin" userId="S::martin.hubert@tc.gc.ca::88363898-52cf-4dd5-afa2-f3c939c7c4c6" providerId="AD" clId="Web-{0E13D4AA-8F55-40EB-97F2-AC7B9EAE3529}" dt="2022-01-11T18:21:55.355" v="5"/>
          <ac:spMkLst>
            <pc:docMk/>
            <pc:sldMk cId="2368254785" sldId="324"/>
            <ac:spMk id="11" creationId="{2F9C61D6-37CC-4AD4-83C3-022D08874179}"/>
          </ac:spMkLst>
        </pc:spChg>
        <pc:picChg chg="mod ord">
          <ac:chgData name="Hubert, Martin" userId="S::martin.hubert@tc.gc.ca::88363898-52cf-4dd5-afa2-f3c939c7c4c6" providerId="AD" clId="Web-{0E13D4AA-8F55-40EB-97F2-AC7B9EAE3529}" dt="2022-01-11T18:21:55.355" v="5"/>
          <ac:picMkLst>
            <pc:docMk/>
            <pc:sldMk cId="2368254785" sldId="324"/>
            <ac:picMk id="5" creationId="{305F7128-C7C8-4C34-8A13-0C5FEA38E9CF}"/>
          </ac:picMkLst>
        </pc:picChg>
        <pc:cxnChg chg="add">
          <ac:chgData name="Hubert, Martin" userId="S::martin.hubert@tc.gc.ca::88363898-52cf-4dd5-afa2-f3c939c7c4c6" providerId="AD" clId="Web-{0E13D4AA-8F55-40EB-97F2-AC7B9EAE3529}" dt="2022-01-11T18:21:55.355" v="5"/>
          <ac:cxnSpMkLst>
            <pc:docMk/>
            <pc:sldMk cId="2368254785" sldId="324"/>
            <ac:cxnSpMk id="8" creationId="{1F5DC8C3-BA5F-4EED-BB9A-A14272BD82A1}"/>
          </ac:cxnSpMkLst>
        </pc:cxnChg>
        <pc:cxnChg chg="add">
          <ac:chgData name="Hubert, Martin" userId="S::martin.hubert@tc.gc.ca::88363898-52cf-4dd5-afa2-f3c939c7c4c6" providerId="AD" clId="Web-{0E13D4AA-8F55-40EB-97F2-AC7B9EAE3529}" dt="2022-01-11T18:21:55.355" v="5"/>
          <ac:cxnSpMkLst>
            <pc:docMk/>
            <pc:sldMk cId="2368254785" sldId="324"/>
            <ac:cxnSpMk id="13" creationId="{2669285E-35F6-4010-B084-229A808458CD}"/>
          </ac:cxnSpMkLst>
        </pc:cxnChg>
      </pc:sldChg>
      <pc:sldChg chg="modSp new">
        <pc:chgData name="Hubert, Martin" userId="S::martin.hubert@tc.gc.ca::88363898-52cf-4dd5-afa2-f3c939c7c4c6" providerId="AD" clId="Web-{0E13D4AA-8F55-40EB-97F2-AC7B9EAE3529}" dt="2022-01-11T18:28:50.860" v="54" actId="20577"/>
        <pc:sldMkLst>
          <pc:docMk/>
          <pc:sldMk cId="3106127654" sldId="325"/>
        </pc:sldMkLst>
        <pc:spChg chg="mod">
          <ac:chgData name="Hubert, Martin" userId="S::martin.hubert@tc.gc.ca::88363898-52cf-4dd5-afa2-f3c939c7c4c6" providerId="AD" clId="Web-{0E13D4AA-8F55-40EB-97F2-AC7B9EAE3529}" dt="2022-01-11T18:23:16.512" v="19" actId="20577"/>
          <ac:spMkLst>
            <pc:docMk/>
            <pc:sldMk cId="3106127654" sldId="325"/>
            <ac:spMk id="2" creationId="{3227495E-0F40-4973-9863-FAB35E6CB3C5}"/>
          </ac:spMkLst>
        </pc:spChg>
        <pc:spChg chg="mod">
          <ac:chgData name="Hubert, Martin" userId="S::martin.hubert@tc.gc.ca::88363898-52cf-4dd5-afa2-f3c939c7c4c6" providerId="AD" clId="Web-{0E13D4AA-8F55-40EB-97F2-AC7B9EAE3529}" dt="2022-01-11T18:28:50.860" v="54" actId="20577"/>
          <ac:spMkLst>
            <pc:docMk/>
            <pc:sldMk cId="3106127654" sldId="325"/>
            <ac:spMk id="3" creationId="{3A2C4E37-AF05-4E92-B848-E07E4F5EB997}"/>
          </ac:spMkLst>
        </pc:spChg>
      </pc:sldChg>
      <pc:sldChg chg="modSp new">
        <pc:chgData name="Hubert, Martin" userId="S::martin.hubert@tc.gc.ca::88363898-52cf-4dd5-afa2-f3c939c7c4c6" providerId="AD" clId="Web-{0E13D4AA-8F55-40EB-97F2-AC7B9EAE3529}" dt="2022-01-11T18:29:33.861" v="58" actId="20577"/>
        <pc:sldMkLst>
          <pc:docMk/>
          <pc:sldMk cId="926848212" sldId="326"/>
        </pc:sldMkLst>
        <pc:spChg chg="mod">
          <ac:chgData name="Hubert, Martin" userId="S::martin.hubert@tc.gc.ca::88363898-52cf-4dd5-afa2-f3c939c7c4c6" providerId="AD" clId="Web-{0E13D4AA-8F55-40EB-97F2-AC7B9EAE3529}" dt="2022-01-11T18:26:11.077" v="41" actId="20577"/>
          <ac:spMkLst>
            <pc:docMk/>
            <pc:sldMk cId="926848212" sldId="326"/>
            <ac:spMk id="2" creationId="{7D4CBDAA-6FB3-4347-8C35-A0B61EC29C4A}"/>
          </ac:spMkLst>
        </pc:spChg>
        <pc:spChg chg="mod">
          <ac:chgData name="Hubert, Martin" userId="S::martin.hubert@tc.gc.ca::88363898-52cf-4dd5-afa2-f3c939c7c4c6" providerId="AD" clId="Web-{0E13D4AA-8F55-40EB-97F2-AC7B9EAE3529}" dt="2022-01-11T18:29:33.861" v="58" actId="20577"/>
          <ac:spMkLst>
            <pc:docMk/>
            <pc:sldMk cId="926848212" sldId="326"/>
            <ac:spMk id="3" creationId="{7F69A1EE-3ABA-4B44-8335-E96D3CDC56E7}"/>
          </ac:spMkLst>
        </pc:spChg>
      </pc:sldChg>
    </pc:docChg>
  </pc:docChgLst>
  <pc:docChgLst>
    <pc:chgData name="Hubert, Martin" userId="S::martin.hubert@tc.gc.ca::88363898-52cf-4dd5-afa2-f3c939c7c4c6" providerId="AD" clId="Web-{9D1F54C5-DD98-4F22-BB69-CB32B9D22160}"/>
    <pc:docChg chg="modSld">
      <pc:chgData name="Hubert, Martin" userId="S::martin.hubert@tc.gc.ca::88363898-52cf-4dd5-afa2-f3c939c7c4c6" providerId="AD" clId="Web-{9D1F54C5-DD98-4F22-BB69-CB32B9D22160}" dt="2021-12-23T20:04:24.891" v="11"/>
      <pc:docMkLst>
        <pc:docMk/>
      </pc:docMkLst>
      <pc:sldChg chg="delSp">
        <pc:chgData name="Hubert, Martin" userId="S::martin.hubert@tc.gc.ca::88363898-52cf-4dd5-afa2-f3c939c7c4c6" providerId="AD" clId="Web-{9D1F54C5-DD98-4F22-BB69-CB32B9D22160}" dt="2021-12-23T20:04:24.891" v="11"/>
        <pc:sldMkLst>
          <pc:docMk/>
          <pc:sldMk cId="0" sldId="316"/>
        </pc:sldMkLst>
        <pc:spChg chg="del">
          <ac:chgData name="Hubert, Martin" userId="S::martin.hubert@tc.gc.ca::88363898-52cf-4dd5-afa2-f3c939c7c4c6" providerId="AD" clId="Web-{9D1F54C5-DD98-4F22-BB69-CB32B9D22160}" dt="2021-12-23T20:04:24.891" v="11"/>
          <ac:spMkLst>
            <pc:docMk/>
            <pc:sldMk cId="0" sldId="316"/>
            <ac:spMk id="4" creationId="{0A1FFB28-35AE-4BFC-81EF-2FD36979FEAE}"/>
          </ac:spMkLst>
        </pc:spChg>
      </pc:sldChg>
      <pc:sldChg chg="addSp delSp modSp mod setBg">
        <pc:chgData name="Hubert, Martin" userId="S::martin.hubert@tc.gc.ca::88363898-52cf-4dd5-afa2-f3c939c7c4c6" providerId="AD" clId="Web-{9D1F54C5-DD98-4F22-BB69-CB32B9D22160}" dt="2021-12-23T20:01:56.624" v="10" actId="20577"/>
        <pc:sldMkLst>
          <pc:docMk/>
          <pc:sldMk cId="0" sldId="317"/>
        </pc:sldMkLst>
        <pc:spChg chg="mod">
          <ac:chgData name="Hubert, Martin" userId="S::martin.hubert@tc.gc.ca::88363898-52cf-4dd5-afa2-f3c939c7c4c6" providerId="AD" clId="Web-{9D1F54C5-DD98-4F22-BB69-CB32B9D22160}" dt="2021-12-23T20:01:31.342" v="4"/>
          <ac:spMkLst>
            <pc:docMk/>
            <pc:sldMk cId="0" sldId="317"/>
            <ac:spMk id="2" creationId="{154CDDFE-DA51-4088-A949-991D9E523670}"/>
          </ac:spMkLst>
        </pc:spChg>
        <pc:spChg chg="del">
          <ac:chgData name="Hubert, Martin" userId="S::martin.hubert@tc.gc.ca::88363898-52cf-4dd5-afa2-f3c939c7c4c6" providerId="AD" clId="Web-{9D1F54C5-DD98-4F22-BB69-CB32B9D22160}" dt="2021-12-23T20:01:31.342" v="4"/>
          <ac:spMkLst>
            <pc:docMk/>
            <pc:sldMk cId="0" sldId="317"/>
            <ac:spMk id="3" creationId="{C83D9A3A-7E0C-4BEC-B7B5-F483C1D1083C}"/>
          </ac:spMkLst>
        </pc:spChg>
        <pc:spChg chg="add">
          <ac:chgData name="Hubert, Martin" userId="S::martin.hubert@tc.gc.ca::88363898-52cf-4dd5-afa2-f3c939c7c4c6" providerId="AD" clId="Web-{9D1F54C5-DD98-4F22-BB69-CB32B9D22160}" dt="2021-12-23T20:01:31.342" v="4"/>
          <ac:spMkLst>
            <pc:docMk/>
            <pc:sldMk cId="0" sldId="317"/>
            <ac:spMk id="74" creationId="{EE1530B0-6F96-46C0-8B3E-3215CB756BE4}"/>
          </ac:spMkLst>
        </pc:spChg>
        <pc:spChg chg="add">
          <ac:chgData name="Hubert, Martin" userId="S::martin.hubert@tc.gc.ca::88363898-52cf-4dd5-afa2-f3c939c7c4c6" providerId="AD" clId="Web-{9D1F54C5-DD98-4F22-BB69-CB32B9D22160}" dt="2021-12-23T20:01:31.342" v="4"/>
          <ac:spMkLst>
            <pc:docMk/>
            <pc:sldMk cId="0" sldId="317"/>
            <ac:spMk id="76" creationId="{754910CF-1B56-45D3-960A-E89F7B3B9131}"/>
          </ac:spMkLst>
        </pc:spChg>
        <pc:spChg chg="mod">
          <ac:chgData name="Hubert, Martin" userId="S::martin.hubert@tc.gc.ca::88363898-52cf-4dd5-afa2-f3c939c7c4c6" providerId="AD" clId="Web-{9D1F54C5-DD98-4F22-BB69-CB32B9D22160}" dt="2021-12-23T20:01:31.342" v="4"/>
          <ac:spMkLst>
            <pc:docMk/>
            <pc:sldMk cId="0" sldId="317"/>
            <ac:spMk id="13316" creationId="{16A4052E-E26E-4402-A343-2FB7E81B366A}"/>
          </ac:spMkLst>
        </pc:spChg>
        <pc:graphicFrameChg chg="add modGraphic">
          <ac:chgData name="Hubert, Martin" userId="S::martin.hubert@tc.gc.ca::88363898-52cf-4dd5-afa2-f3c939c7c4c6" providerId="AD" clId="Web-{9D1F54C5-DD98-4F22-BB69-CB32B9D22160}" dt="2021-12-23T20:01:56.624" v="10" actId="20577"/>
          <ac:graphicFrameMkLst>
            <pc:docMk/>
            <pc:sldMk cId="0" sldId="317"/>
            <ac:graphicFrameMk id="13318" creationId="{A87A9B25-61CA-4E4A-BB38-A73C38D9EE93}"/>
          </ac:graphicFrameMkLst>
        </pc:graphicFrameChg>
      </pc:sldChg>
      <pc:sldChg chg="addSp delSp modSp">
        <pc:chgData name="Hubert, Martin" userId="S::martin.hubert@tc.gc.ca::88363898-52cf-4dd5-afa2-f3c939c7c4c6" providerId="AD" clId="Web-{9D1F54C5-DD98-4F22-BB69-CB32B9D22160}" dt="2021-12-23T20:00:08.623" v="3"/>
        <pc:sldMkLst>
          <pc:docMk/>
          <pc:sldMk cId="1741770662" sldId="320"/>
        </pc:sldMkLst>
        <pc:spChg chg="ord">
          <ac:chgData name="Hubert, Martin" userId="S::martin.hubert@tc.gc.ca::88363898-52cf-4dd5-afa2-f3c939c7c4c6" providerId="AD" clId="Web-{9D1F54C5-DD98-4F22-BB69-CB32B9D22160}" dt="2021-12-23T20:00:08.623" v="3"/>
          <ac:spMkLst>
            <pc:docMk/>
            <pc:sldMk cId="1741770662" sldId="320"/>
            <ac:spMk id="4" creationId="{D7CEEA3B-6FA1-42F5-B0F7-46CC6CC0E1D0}"/>
          </ac:spMkLst>
        </pc:spChg>
        <pc:spChg chg="del">
          <ac:chgData name="Hubert, Martin" userId="S::martin.hubert@tc.gc.ca::88363898-52cf-4dd5-afa2-f3c939c7c4c6" providerId="AD" clId="Web-{9D1F54C5-DD98-4F22-BB69-CB32B9D22160}" dt="2021-12-23T20:00:08.623" v="3"/>
          <ac:spMkLst>
            <pc:docMk/>
            <pc:sldMk cId="1741770662" sldId="320"/>
            <ac:spMk id="31" creationId="{E844E128-FF69-4E9F-8327-6B504B3C5AE1}"/>
          </ac:spMkLst>
        </pc:spChg>
        <pc:spChg chg="add">
          <ac:chgData name="Hubert, Martin" userId="S::martin.hubert@tc.gc.ca::88363898-52cf-4dd5-afa2-f3c939c7c4c6" providerId="AD" clId="Web-{9D1F54C5-DD98-4F22-BB69-CB32B9D22160}" dt="2021-12-23T20:00:08.623" v="3"/>
          <ac:spMkLst>
            <pc:docMk/>
            <pc:sldMk cId="1741770662" sldId="320"/>
            <ac:spMk id="38" creationId="{E844E128-FF69-4E9F-8327-6B504B3C5AE1}"/>
          </ac:spMkLst>
        </pc:spChg>
        <pc:picChg chg="add mod">
          <ac:chgData name="Hubert, Martin" userId="S::martin.hubert@tc.gc.ca::88363898-52cf-4dd5-afa2-f3c939c7c4c6" providerId="AD" clId="Web-{9D1F54C5-DD98-4F22-BB69-CB32B9D22160}" dt="2021-12-23T20:00:08.623" v="3"/>
          <ac:picMkLst>
            <pc:docMk/>
            <pc:sldMk cId="1741770662" sldId="320"/>
            <ac:picMk id="5" creationId="{89CA28D5-CF59-4F02-8C69-773D20DD58D2}"/>
          </ac:picMkLst>
        </pc:picChg>
        <pc:picChg chg="del">
          <ac:chgData name="Hubert, Martin" userId="S::martin.hubert@tc.gc.ca::88363898-52cf-4dd5-afa2-f3c939c7c4c6" providerId="AD" clId="Web-{9D1F54C5-DD98-4F22-BB69-CB32B9D22160}" dt="2021-12-23T19:59:53.795" v="0"/>
          <ac:picMkLst>
            <pc:docMk/>
            <pc:sldMk cId="1741770662" sldId="320"/>
            <ac:picMk id="25" creationId="{B392AB98-00BF-4F35-81B0-BE8AA4391581}"/>
          </ac:picMkLst>
        </pc:picChg>
        <pc:cxnChg chg="del">
          <ac:chgData name="Hubert, Martin" userId="S::martin.hubert@tc.gc.ca::88363898-52cf-4dd5-afa2-f3c939c7c4c6" providerId="AD" clId="Web-{9D1F54C5-DD98-4F22-BB69-CB32B9D22160}" dt="2021-12-23T20:00:08.623" v="3"/>
          <ac:cxnSpMkLst>
            <pc:docMk/>
            <pc:sldMk cId="1741770662" sldId="320"/>
            <ac:cxnSpMk id="33" creationId="{055CEADF-09EA-423C-8C45-F94AF44D5AF0}"/>
          </ac:cxnSpMkLst>
        </pc:cxnChg>
        <pc:cxnChg chg="add">
          <ac:chgData name="Hubert, Martin" userId="S::martin.hubert@tc.gc.ca::88363898-52cf-4dd5-afa2-f3c939c7c4c6" providerId="AD" clId="Web-{9D1F54C5-DD98-4F22-BB69-CB32B9D22160}" dt="2021-12-23T20:00:08.623" v="3"/>
          <ac:cxnSpMkLst>
            <pc:docMk/>
            <pc:sldMk cId="1741770662" sldId="320"/>
            <ac:cxnSpMk id="40" creationId="{055CEADF-09EA-423C-8C45-F94AF44D5AF0}"/>
          </ac:cxnSpMkLst>
        </pc:cxnChg>
      </pc:sldChg>
    </pc:docChg>
  </pc:docChgLst>
  <pc:docChgLst>
    <pc:chgData name="Hubert, Martin" userId="S::martin.hubert@tc.gc.ca::88363898-52cf-4dd5-afa2-f3c939c7c4c6" providerId="AD" clId="Web-{283E78B8-761F-4C44-BE00-7DD6AAC71A06}"/>
    <pc:docChg chg="modSld">
      <pc:chgData name="Hubert, Martin" userId="S::martin.hubert@tc.gc.ca::88363898-52cf-4dd5-afa2-f3c939c7c4c6" providerId="AD" clId="Web-{283E78B8-761F-4C44-BE00-7DD6AAC71A06}" dt="2022-02-01T15:52:55.274" v="45" actId="20577"/>
      <pc:docMkLst>
        <pc:docMk/>
      </pc:docMkLst>
      <pc:sldChg chg="modSp">
        <pc:chgData name="Hubert, Martin" userId="S::martin.hubert@tc.gc.ca::88363898-52cf-4dd5-afa2-f3c939c7c4c6" providerId="AD" clId="Web-{283E78B8-761F-4C44-BE00-7DD6AAC71A06}" dt="2022-02-01T15:43:13.394" v="27" actId="20577"/>
        <pc:sldMkLst>
          <pc:docMk/>
          <pc:sldMk cId="0" sldId="309"/>
        </pc:sldMkLst>
        <pc:spChg chg="mod">
          <ac:chgData name="Hubert, Martin" userId="S::martin.hubert@tc.gc.ca::88363898-52cf-4dd5-afa2-f3c939c7c4c6" providerId="AD" clId="Web-{283E78B8-761F-4C44-BE00-7DD6AAC71A06}" dt="2022-02-01T15:43:13.394" v="27" actId="20577"/>
          <ac:spMkLst>
            <pc:docMk/>
            <pc:sldMk cId="0" sldId="309"/>
            <ac:spMk id="10243" creationId="{05EB44D0-A2A1-4C17-B9C3-5DE2C0DBEA3F}"/>
          </ac:spMkLst>
        </pc:spChg>
      </pc:sldChg>
      <pc:sldChg chg="modSp">
        <pc:chgData name="Hubert, Martin" userId="S::martin.hubert@tc.gc.ca::88363898-52cf-4dd5-afa2-f3c939c7c4c6" providerId="AD" clId="Web-{283E78B8-761F-4C44-BE00-7DD6AAC71A06}" dt="2022-02-01T15:52:55.274" v="45" actId="20577"/>
        <pc:sldMkLst>
          <pc:docMk/>
          <pc:sldMk cId="281345307" sldId="327"/>
        </pc:sldMkLst>
        <pc:spChg chg="mod">
          <ac:chgData name="Hubert, Martin" userId="S::martin.hubert@tc.gc.ca::88363898-52cf-4dd5-afa2-f3c939c7c4c6" providerId="AD" clId="Web-{283E78B8-761F-4C44-BE00-7DD6AAC71A06}" dt="2022-02-01T15:52:55.274" v="45" actId="20577"/>
          <ac:spMkLst>
            <pc:docMk/>
            <pc:sldMk cId="281345307" sldId="327"/>
            <ac:spMk id="2" creationId="{9C587AAF-1A39-4D7A-858D-04396705BDB3}"/>
          </ac:spMkLst>
        </pc:spChg>
      </pc:sldChg>
    </pc:docChg>
  </pc:docChgLst>
  <pc:docChgLst>
    <pc:chgData name="Hubert, Martin" userId="S::martin.hubert@tc.gc.ca::88363898-52cf-4dd5-afa2-f3c939c7c4c6" providerId="AD" clId="Web-{50A755FA-7BFA-4B45-9ACC-5D8D4EA8F6E6}"/>
    <pc:docChg chg="addSld modSld">
      <pc:chgData name="Hubert, Martin" userId="S::martin.hubert@tc.gc.ca::88363898-52cf-4dd5-afa2-f3c939c7c4c6" providerId="AD" clId="Web-{50A755FA-7BFA-4B45-9ACC-5D8D4EA8F6E6}" dt="2021-12-23T19:07:35.321" v="202" actId="20577"/>
      <pc:docMkLst>
        <pc:docMk/>
      </pc:docMkLst>
      <pc:sldChg chg="modSp">
        <pc:chgData name="Hubert, Martin" userId="S::martin.hubert@tc.gc.ca::88363898-52cf-4dd5-afa2-f3c939c7c4c6" providerId="AD" clId="Web-{50A755FA-7BFA-4B45-9ACC-5D8D4EA8F6E6}" dt="2021-12-23T19:01:20.818" v="72" actId="20577"/>
        <pc:sldMkLst>
          <pc:docMk/>
          <pc:sldMk cId="0" sldId="266"/>
        </pc:sldMkLst>
        <pc:spChg chg="mod">
          <ac:chgData name="Hubert, Martin" userId="S::martin.hubert@tc.gc.ca::88363898-52cf-4dd5-afa2-f3c939c7c4c6" providerId="AD" clId="Web-{50A755FA-7BFA-4B45-9ACC-5D8D4EA8F6E6}" dt="2021-12-23T19:01:20.818" v="72" actId="20577"/>
          <ac:spMkLst>
            <pc:docMk/>
            <pc:sldMk cId="0" sldId="266"/>
            <ac:spMk id="3" creationId="{FA4AE73D-C025-43F7-9AFF-38789C7479BA}"/>
          </ac:spMkLst>
        </pc:spChg>
      </pc:sldChg>
      <pc:sldChg chg="addSp delSp modSp">
        <pc:chgData name="Hubert, Martin" userId="S::martin.hubert@tc.gc.ca::88363898-52cf-4dd5-afa2-f3c939c7c4c6" providerId="AD" clId="Web-{50A755FA-7BFA-4B45-9ACC-5D8D4EA8F6E6}" dt="2021-12-23T19:07:35.321" v="202" actId="20577"/>
        <pc:sldMkLst>
          <pc:docMk/>
          <pc:sldMk cId="0" sldId="313"/>
        </pc:sldMkLst>
        <pc:spChg chg="add del">
          <ac:chgData name="Hubert, Martin" userId="S::martin.hubert@tc.gc.ca::88363898-52cf-4dd5-afa2-f3c939c7c4c6" providerId="AD" clId="Web-{50A755FA-7BFA-4B45-9ACC-5D8D4EA8F6E6}" dt="2021-12-23T19:03:50.585" v="83"/>
          <ac:spMkLst>
            <pc:docMk/>
            <pc:sldMk cId="0" sldId="313"/>
            <ac:spMk id="3" creationId="{4628A6B9-1667-4DD3-A34E-4AA645E09627}"/>
          </ac:spMkLst>
        </pc:spChg>
        <pc:spChg chg="add del">
          <ac:chgData name="Hubert, Martin" userId="S::martin.hubert@tc.gc.ca::88363898-52cf-4dd5-afa2-f3c939c7c4c6" providerId="AD" clId="Web-{50A755FA-7BFA-4B45-9ACC-5D8D4EA8F6E6}" dt="2021-12-23T19:03:49.116" v="82"/>
          <ac:spMkLst>
            <pc:docMk/>
            <pc:sldMk cId="0" sldId="313"/>
            <ac:spMk id="4" creationId="{6F6B7B8C-2E1C-4A38-BD2D-F3F82EE3AA3F}"/>
          </ac:spMkLst>
        </pc:spChg>
        <pc:spChg chg="add del mod">
          <ac:chgData name="Hubert, Martin" userId="S::martin.hubert@tc.gc.ca::88363898-52cf-4dd5-afa2-f3c939c7c4c6" providerId="AD" clId="Web-{50A755FA-7BFA-4B45-9ACC-5D8D4EA8F6E6}" dt="2021-12-23T19:04:09.288" v="86"/>
          <ac:spMkLst>
            <pc:docMk/>
            <pc:sldMk cId="0" sldId="313"/>
            <ac:spMk id="5" creationId="{C01093AC-766C-4653-8591-800B7A569CCC}"/>
          </ac:spMkLst>
        </pc:spChg>
        <pc:spChg chg="add del mod">
          <ac:chgData name="Hubert, Martin" userId="S::martin.hubert@tc.gc.ca::88363898-52cf-4dd5-afa2-f3c939c7c4c6" providerId="AD" clId="Web-{50A755FA-7BFA-4B45-9ACC-5D8D4EA8F6E6}" dt="2021-12-23T19:04:21.054" v="89"/>
          <ac:spMkLst>
            <pc:docMk/>
            <pc:sldMk cId="0" sldId="313"/>
            <ac:spMk id="6" creationId="{0699D1A2-2467-4CF8-9E17-1DF2B9C4D63A}"/>
          </ac:spMkLst>
        </pc:spChg>
        <pc:spChg chg="add del mod">
          <ac:chgData name="Hubert, Martin" userId="S::martin.hubert@tc.gc.ca::88363898-52cf-4dd5-afa2-f3c939c7c4c6" providerId="AD" clId="Web-{50A755FA-7BFA-4B45-9ACC-5D8D4EA8F6E6}" dt="2021-12-23T19:04:31.757" v="92"/>
          <ac:spMkLst>
            <pc:docMk/>
            <pc:sldMk cId="0" sldId="313"/>
            <ac:spMk id="8" creationId="{43AE8DF8-2F40-4F12-9C4F-CFF915E2C156}"/>
          </ac:spMkLst>
        </pc:spChg>
        <pc:spChg chg="add mod">
          <ac:chgData name="Hubert, Martin" userId="S::martin.hubert@tc.gc.ca::88363898-52cf-4dd5-afa2-f3c939c7c4c6" providerId="AD" clId="Web-{50A755FA-7BFA-4B45-9ACC-5D8D4EA8F6E6}" dt="2021-12-23T19:07:35.321" v="202" actId="20577"/>
          <ac:spMkLst>
            <pc:docMk/>
            <pc:sldMk cId="0" sldId="313"/>
            <ac:spMk id="9" creationId="{F8192C67-3748-43D0-851F-690797F868A4}"/>
          </ac:spMkLst>
        </pc:spChg>
        <pc:spChg chg="del mod">
          <ac:chgData name="Hubert, Martin" userId="S::martin.hubert@tc.gc.ca::88363898-52cf-4dd5-afa2-f3c939c7c4c6" providerId="AD" clId="Web-{50A755FA-7BFA-4B45-9ACC-5D8D4EA8F6E6}" dt="2021-12-23T19:04:26.866" v="90"/>
          <ac:spMkLst>
            <pc:docMk/>
            <pc:sldMk cId="0" sldId="313"/>
            <ac:spMk id="15363" creationId="{9122DAD9-7B8C-4CBD-8949-09CB7F304970}"/>
          </ac:spMkLst>
        </pc:spChg>
      </pc:sldChg>
      <pc:sldChg chg="modSp">
        <pc:chgData name="Hubert, Martin" userId="S::martin.hubert@tc.gc.ca::88363898-52cf-4dd5-afa2-f3c939c7c4c6" providerId="AD" clId="Web-{50A755FA-7BFA-4B45-9ACC-5D8D4EA8F6E6}" dt="2021-12-23T19:03:13.960" v="74" actId="20577"/>
        <pc:sldMkLst>
          <pc:docMk/>
          <pc:sldMk cId="0" sldId="316"/>
        </pc:sldMkLst>
        <pc:spChg chg="mod">
          <ac:chgData name="Hubert, Martin" userId="S::martin.hubert@tc.gc.ca::88363898-52cf-4dd5-afa2-f3c939c7c4c6" providerId="AD" clId="Web-{50A755FA-7BFA-4B45-9ACC-5D8D4EA8F6E6}" dt="2021-12-23T19:03:13.960" v="74" actId="20577"/>
          <ac:spMkLst>
            <pc:docMk/>
            <pc:sldMk cId="0" sldId="316"/>
            <ac:spMk id="3" creationId="{E862C7B2-26F2-467D-8CAF-245E37A52B34}"/>
          </ac:spMkLst>
        </pc:spChg>
      </pc:sldChg>
      <pc:sldChg chg="modSp new">
        <pc:chgData name="Hubert, Martin" userId="S::martin.hubert@tc.gc.ca::88363898-52cf-4dd5-afa2-f3c939c7c4c6" providerId="AD" clId="Web-{50A755FA-7BFA-4B45-9ACC-5D8D4EA8F6E6}" dt="2021-12-23T19:00:04.099" v="42" actId="20577"/>
        <pc:sldMkLst>
          <pc:docMk/>
          <pc:sldMk cId="3206857401" sldId="319"/>
        </pc:sldMkLst>
        <pc:spChg chg="mod">
          <ac:chgData name="Hubert, Martin" userId="S::martin.hubert@tc.gc.ca::88363898-52cf-4dd5-afa2-f3c939c7c4c6" providerId="AD" clId="Web-{50A755FA-7BFA-4B45-9ACC-5D8D4EA8F6E6}" dt="2021-12-23T18:59:23.614" v="37" actId="20577"/>
          <ac:spMkLst>
            <pc:docMk/>
            <pc:sldMk cId="3206857401" sldId="319"/>
            <ac:spMk id="2" creationId="{055B325C-DE50-46A0-8212-9A8310D5E82F}"/>
          </ac:spMkLst>
        </pc:spChg>
        <pc:spChg chg="mod">
          <ac:chgData name="Hubert, Martin" userId="S::martin.hubert@tc.gc.ca::88363898-52cf-4dd5-afa2-f3c939c7c4c6" providerId="AD" clId="Web-{50A755FA-7BFA-4B45-9ACC-5D8D4EA8F6E6}" dt="2021-12-23T19:00:04.099" v="42" actId="20577"/>
          <ac:spMkLst>
            <pc:docMk/>
            <pc:sldMk cId="3206857401" sldId="319"/>
            <ac:spMk id="3" creationId="{E0FD11C9-F395-4F0A-A291-96385B89D98D}"/>
          </ac:spMkLst>
        </pc:spChg>
      </pc:sldChg>
    </pc:docChg>
  </pc:docChgLst>
  <pc:docChgLst>
    <pc:chgData name="Hubert, Martin" userId="S::martin.hubert@tc.gc.ca::88363898-52cf-4dd5-afa2-f3c939c7c4c6" providerId="AD" clId="Web-{365E23C1-01DB-446B-A0EB-21861670AE32}"/>
    <pc:docChg chg="addSld delSld modSld sldOrd">
      <pc:chgData name="Hubert, Martin" userId="S::martin.hubert@tc.gc.ca::88363898-52cf-4dd5-afa2-f3c939c7c4c6" providerId="AD" clId="Web-{365E23C1-01DB-446B-A0EB-21861670AE32}" dt="2022-01-28T15:03:01.212" v="56"/>
      <pc:docMkLst>
        <pc:docMk/>
      </pc:docMkLst>
      <pc:sldChg chg="del">
        <pc:chgData name="Hubert, Martin" userId="S::martin.hubert@tc.gc.ca::88363898-52cf-4dd5-afa2-f3c939c7c4c6" providerId="AD" clId="Web-{365E23C1-01DB-446B-A0EB-21861670AE32}" dt="2022-01-28T14:55:50.536" v="17"/>
        <pc:sldMkLst>
          <pc:docMk/>
          <pc:sldMk cId="0" sldId="311"/>
        </pc:sldMkLst>
      </pc:sldChg>
      <pc:sldChg chg="delCm">
        <pc:chgData name="Hubert, Martin" userId="S::martin.hubert@tc.gc.ca::88363898-52cf-4dd5-afa2-f3c939c7c4c6" providerId="AD" clId="Web-{365E23C1-01DB-446B-A0EB-21861670AE32}" dt="2022-01-28T15:01:10.758" v="51"/>
        <pc:sldMkLst>
          <pc:docMk/>
          <pc:sldMk cId="0" sldId="312"/>
        </pc:sldMkLst>
      </pc:sldChg>
      <pc:sldChg chg="ord delCm">
        <pc:chgData name="Hubert, Martin" userId="S::martin.hubert@tc.gc.ca::88363898-52cf-4dd5-afa2-f3c939c7c4c6" providerId="AD" clId="Web-{365E23C1-01DB-446B-A0EB-21861670AE32}" dt="2022-01-28T15:00:59.414" v="49"/>
        <pc:sldMkLst>
          <pc:docMk/>
          <pc:sldMk cId="0" sldId="313"/>
        </pc:sldMkLst>
      </pc:sldChg>
      <pc:sldChg chg="del delCm">
        <pc:chgData name="Hubert, Martin" userId="S::martin.hubert@tc.gc.ca::88363898-52cf-4dd5-afa2-f3c939c7c4c6" providerId="AD" clId="Web-{365E23C1-01DB-446B-A0EB-21861670AE32}" dt="2022-01-28T15:02:22.727" v="53"/>
        <pc:sldMkLst>
          <pc:docMk/>
          <pc:sldMk cId="0" sldId="317"/>
        </pc:sldMkLst>
      </pc:sldChg>
      <pc:sldChg chg="del">
        <pc:chgData name="Hubert, Martin" userId="S::martin.hubert@tc.gc.ca::88363898-52cf-4dd5-afa2-f3c939c7c4c6" providerId="AD" clId="Web-{365E23C1-01DB-446B-A0EB-21861670AE32}" dt="2022-01-28T14:57:36.365" v="18"/>
        <pc:sldMkLst>
          <pc:docMk/>
          <pc:sldMk cId="0" sldId="318"/>
        </pc:sldMkLst>
      </pc:sldChg>
      <pc:sldChg chg="del">
        <pc:chgData name="Hubert, Martin" userId="S::martin.hubert@tc.gc.ca::88363898-52cf-4dd5-afa2-f3c939c7c4c6" providerId="AD" clId="Web-{365E23C1-01DB-446B-A0EB-21861670AE32}" dt="2022-01-28T15:02:55.509" v="54"/>
        <pc:sldMkLst>
          <pc:docMk/>
          <pc:sldMk cId="758084298" sldId="323"/>
        </pc:sldMkLst>
      </pc:sldChg>
      <pc:sldChg chg="del">
        <pc:chgData name="Hubert, Martin" userId="S::martin.hubert@tc.gc.ca::88363898-52cf-4dd5-afa2-f3c939c7c4c6" providerId="AD" clId="Web-{365E23C1-01DB-446B-A0EB-21861670AE32}" dt="2022-01-28T15:02:58.181" v="55"/>
        <pc:sldMkLst>
          <pc:docMk/>
          <pc:sldMk cId="3106127654" sldId="325"/>
        </pc:sldMkLst>
      </pc:sldChg>
      <pc:sldChg chg="del">
        <pc:chgData name="Hubert, Martin" userId="S::martin.hubert@tc.gc.ca::88363898-52cf-4dd5-afa2-f3c939c7c4c6" providerId="AD" clId="Web-{365E23C1-01DB-446B-A0EB-21861670AE32}" dt="2022-01-28T15:03:01.212" v="56"/>
        <pc:sldMkLst>
          <pc:docMk/>
          <pc:sldMk cId="926848212" sldId="326"/>
        </pc:sldMkLst>
      </pc:sldChg>
      <pc:sldChg chg="addSp modSp mod setBg">
        <pc:chgData name="Hubert, Martin" userId="S::martin.hubert@tc.gc.ca::88363898-52cf-4dd5-afa2-f3c939c7c4c6" providerId="AD" clId="Web-{365E23C1-01DB-446B-A0EB-21861670AE32}" dt="2022-01-28T14:54:16.004" v="6"/>
        <pc:sldMkLst>
          <pc:docMk/>
          <pc:sldMk cId="281345307" sldId="327"/>
        </pc:sldMkLst>
        <pc:spChg chg="mod">
          <ac:chgData name="Hubert, Martin" userId="S::martin.hubert@tc.gc.ca::88363898-52cf-4dd5-afa2-f3c939c7c4c6" providerId="AD" clId="Web-{365E23C1-01DB-446B-A0EB-21861670AE32}" dt="2022-01-28T14:54:16.004" v="6"/>
          <ac:spMkLst>
            <pc:docMk/>
            <pc:sldMk cId="281345307" sldId="327"/>
            <ac:spMk id="2" creationId="{9C587AAF-1A39-4D7A-858D-04396705BDB3}"/>
          </ac:spMkLst>
        </pc:spChg>
        <pc:spChg chg="mod">
          <ac:chgData name="Hubert, Martin" userId="S::martin.hubert@tc.gc.ca::88363898-52cf-4dd5-afa2-f3c939c7c4c6" providerId="AD" clId="Web-{365E23C1-01DB-446B-A0EB-21861670AE32}" dt="2022-01-28T14:54:16.004" v="6"/>
          <ac:spMkLst>
            <pc:docMk/>
            <pc:sldMk cId="281345307" sldId="327"/>
            <ac:spMk id="3" creationId="{26C499D6-7732-484A-AB70-F267554C49CE}"/>
          </ac:spMkLst>
        </pc:spChg>
        <pc:spChg chg="mod ord">
          <ac:chgData name="Hubert, Martin" userId="S::martin.hubert@tc.gc.ca::88363898-52cf-4dd5-afa2-f3c939c7c4c6" providerId="AD" clId="Web-{365E23C1-01DB-446B-A0EB-21861670AE32}" dt="2022-01-28T14:54:16.004" v="6"/>
          <ac:spMkLst>
            <pc:docMk/>
            <pc:sldMk cId="281345307" sldId="327"/>
            <ac:spMk id="4" creationId="{774ABB57-4179-4EA5-A0FA-A4D08D3FFCC0}"/>
          </ac:spMkLst>
        </pc:spChg>
        <pc:spChg chg="add">
          <ac:chgData name="Hubert, Martin" userId="S::martin.hubert@tc.gc.ca::88363898-52cf-4dd5-afa2-f3c939c7c4c6" providerId="AD" clId="Web-{365E23C1-01DB-446B-A0EB-21861670AE32}" dt="2022-01-28T14:54:16.004" v="6"/>
          <ac:spMkLst>
            <pc:docMk/>
            <pc:sldMk cId="281345307" sldId="327"/>
            <ac:spMk id="10" creationId="{0AB6E427-3F73-4C06-A5D5-AE52C3883B50}"/>
          </ac:spMkLst>
        </pc:spChg>
        <pc:spChg chg="add">
          <ac:chgData name="Hubert, Martin" userId="S::martin.hubert@tc.gc.ca::88363898-52cf-4dd5-afa2-f3c939c7c4c6" providerId="AD" clId="Web-{365E23C1-01DB-446B-A0EB-21861670AE32}" dt="2022-01-28T14:54:16.004" v="6"/>
          <ac:spMkLst>
            <pc:docMk/>
            <pc:sldMk cId="281345307" sldId="327"/>
            <ac:spMk id="12" creationId="{D8C9BDAA-0390-4B39-9B5C-BC95E5120DA4}"/>
          </ac:spMkLst>
        </pc:spChg>
        <pc:picChg chg="add mod">
          <ac:chgData name="Hubert, Martin" userId="S::martin.hubert@tc.gc.ca::88363898-52cf-4dd5-afa2-f3c939c7c4c6" providerId="AD" clId="Web-{365E23C1-01DB-446B-A0EB-21861670AE32}" dt="2022-01-28T14:54:16.004" v="6"/>
          <ac:picMkLst>
            <pc:docMk/>
            <pc:sldMk cId="281345307" sldId="327"/>
            <ac:picMk id="5" creationId="{71AD0A12-3958-4928-A439-112FAE57F475}"/>
          </ac:picMkLst>
        </pc:picChg>
        <pc:cxnChg chg="add">
          <ac:chgData name="Hubert, Martin" userId="S::martin.hubert@tc.gc.ca::88363898-52cf-4dd5-afa2-f3c939c7c4c6" providerId="AD" clId="Web-{365E23C1-01DB-446B-A0EB-21861670AE32}" dt="2022-01-28T14:54:16.004" v="6"/>
          <ac:cxnSpMkLst>
            <pc:docMk/>
            <pc:sldMk cId="281345307" sldId="327"/>
            <ac:cxnSpMk id="14" creationId="{E04A321A-A039-4720-87B4-66A4210E0D57}"/>
          </ac:cxnSpMkLst>
        </pc:cxnChg>
      </pc:sldChg>
      <pc:sldChg chg="addSp modSp mod setBg">
        <pc:chgData name="Hubert, Martin" userId="S::martin.hubert@tc.gc.ca::88363898-52cf-4dd5-afa2-f3c939c7c4c6" providerId="AD" clId="Web-{365E23C1-01DB-446B-A0EB-21861670AE32}" dt="2022-01-28T14:54:33.926" v="16"/>
        <pc:sldMkLst>
          <pc:docMk/>
          <pc:sldMk cId="732367085" sldId="328"/>
        </pc:sldMkLst>
        <pc:spChg chg="mod">
          <ac:chgData name="Hubert, Martin" userId="S::martin.hubert@tc.gc.ca::88363898-52cf-4dd5-afa2-f3c939c7c4c6" providerId="AD" clId="Web-{365E23C1-01DB-446B-A0EB-21861670AE32}" dt="2022-01-28T14:54:33.926" v="16"/>
          <ac:spMkLst>
            <pc:docMk/>
            <pc:sldMk cId="732367085" sldId="328"/>
            <ac:spMk id="2" creationId="{781C85C4-D38C-493D-A5C6-CB9EDD316832}"/>
          </ac:spMkLst>
        </pc:spChg>
        <pc:spChg chg="mod">
          <ac:chgData name="Hubert, Martin" userId="S::martin.hubert@tc.gc.ca::88363898-52cf-4dd5-afa2-f3c939c7c4c6" providerId="AD" clId="Web-{365E23C1-01DB-446B-A0EB-21861670AE32}" dt="2022-01-28T14:54:33.926" v="16"/>
          <ac:spMkLst>
            <pc:docMk/>
            <pc:sldMk cId="732367085" sldId="328"/>
            <ac:spMk id="3" creationId="{EB899FB9-2BE3-4110-8733-EF50C91F2668}"/>
          </ac:spMkLst>
        </pc:spChg>
        <pc:spChg chg="mod ord">
          <ac:chgData name="Hubert, Martin" userId="S::martin.hubert@tc.gc.ca::88363898-52cf-4dd5-afa2-f3c939c7c4c6" providerId="AD" clId="Web-{365E23C1-01DB-446B-A0EB-21861670AE32}" dt="2022-01-28T14:54:33.926" v="16"/>
          <ac:spMkLst>
            <pc:docMk/>
            <pc:sldMk cId="732367085" sldId="328"/>
            <ac:spMk id="4" creationId="{D27FB3E0-BA60-4E6E-A7C2-ED1CC5353C4B}"/>
          </ac:spMkLst>
        </pc:spChg>
        <pc:spChg chg="add">
          <ac:chgData name="Hubert, Martin" userId="S::martin.hubert@tc.gc.ca::88363898-52cf-4dd5-afa2-f3c939c7c4c6" providerId="AD" clId="Web-{365E23C1-01DB-446B-A0EB-21861670AE32}" dt="2022-01-28T14:54:33.926" v="16"/>
          <ac:spMkLst>
            <pc:docMk/>
            <pc:sldMk cId="732367085" sldId="328"/>
            <ac:spMk id="10" creationId="{0AB6E427-3F73-4C06-A5D5-AE52C3883B50}"/>
          </ac:spMkLst>
        </pc:spChg>
        <pc:spChg chg="add">
          <ac:chgData name="Hubert, Martin" userId="S::martin.hubert@tc.gc.ca::88363898-52cf-4dd5-afa2-f3c939c7c4c6" providerId="AD" clId="Web-{365E23C1-01DB-446B-A0EB-21861670AE32}" dt="2022-01-28T14:54:33.926" v="16"/>
          <ac:spMkLst>
            <pc:docMk/>
            <pc:sldMk cId="732367085" sldId="328"/>
            <ac:spMk id="12" creationId="{D8C9BDAA-0390-4B39-9B5C-BC95E5120DA4}"/>
          </ac:spMkLst>
        </pc:spChg>
        <pc:picChg chg="add mod">
          <ac:chgData name="Hubert, Martin" userId="S::martin.hubert@tc.gc.ca::88363898-52cf-4dd5-afa2-f3c939c7c4c6" providerId="AD" clId="Web-{365E23C1-01DB-446B-A0EB-21861670AE32}" dt="2022-01-28T14:54:33.926" v="16"/>
          <ac:picMkLst>
            <pc:docMk/>
            <pc:sldMk cId="732367085" sldId="328"/>
            <ac:picMk id="5" creationId="{A9ABDD42-1FB7-40A6-9AC0-6E4A593367E9}"/>
          </ac:picMkLst>
        </pc:picChg>
        <pc:cxnChg chg="add">
          <ac:chgData name="Hubert, Martin" userId="S::martin.hubert@tc.gc.ca::88363898-52cf-4dd5-afa2-f3c939c7c4c6" providerId="AD" clId="Web-{365E23C1-01DB-446B-A0EB-21861670AE32}" dt="2022-01-28T14:54:33.926" v="16"/>
          <ac:cxnSpMkLst>
            <pc:docMk/>
            <pc:sldMk cId="732367085" sldId="328"/>
            <ac:cxnSpMk id="14" creationId="{E04A321A-A039-4720-87B4-66A4210E0D57}"/>
          </ac:cxnSpMkLst>
        </pc:cxnChg>
      </pc:sldChg>
      <pc:sldChg chg="new del">
        <pc:chgData name="Hubert, Martin" userId="S::martin.hubert@tc.gc.ca::88363898-52cf-4dd5-afa2-f3c939c7c4c6" providerId="AD" clId="Web-{365E23C1-01DB-446B-A0EB-21861670AE32}" dt="2022-01-28T14:58:11.334" v="21"/>
        <pc:sldMkLst>
          <pc:docMk/>
          <pc:sldMk cId="3061345625" sldId="329"/>
        </pc:sldMkLst>
      </pc:sldChg>
      <pc:sldChg chg="addSp delSp modSp add replId">
        <pc:chgData name="Hubert, Martin" userId="S::martin.hubert@tc.gc.ca::88363898-52cf-4dd5-afa2-f3c939c7c4c6" providerId="AD" clId="Web-{365E23C1-01DB-446B-A0EB-21861670AE32}" dt="2022-01-28T15:02:14.212" v="52"/>
        <pc:sldMkLst>
          <pc:docMk/>
          <pc:sldMk cId="2009933103" sldId="330"/>
        </pc:sldMkLst>
        <pc:spChg chg="mod">
          <ac:chgData name="Hubert, Martin" userId="S::martin.hubert@tc.gc.ca::88363898-52cf-4dd5-afa2-f3c939c7c4c6" providerId="AD" clId="Web-{365E23C1-01DB-446B-A0EB-21861670AE32}" dt="2022-01-28T15:02:14.212" v="52"/>
          <ac:spMkLst>
            <pc:docMk/>
            <pc:sldMk cId="2009933103" sldId="330"/>
            <ac:spMk id="2" creationId="{781C85C4-D38C-493D-A5C6-CB9EDD316832}"/>
          </ac:spMkLst>
        </pc:spChg>
        <pc:spChg chg="del">
          <ac:chgData name="Hubert, Martin" userId="S::martin.hubert@tc.gc.ca::88363898-52cf-4dd5-afa2-f3c939c7c4c6" providerId="AD" clId="Web-{365E23C1-01DB-446B-A0EB-21861670AE32}" dt="2022-01-28T15:02:14.212" v="52"/>
          <ac:spMkLst>
            <pc:docMk/>
            <pc:sldMk cId="2009933103" sldId="330"/>
            <ac:spMk id="10" creationId="{0AB6E427-3F73-4C06-A5D5-AE52C3883B50}"/>
          </ac:spMkLst>
        </pc:spChg>
        <pc:spChg chg="del">
          <ac:chgData name="Hubert, Martin" userId="S::martin.hubert@tc.gc.ca::88363898-52cf-4dd5-afa2-f3c939c7c4c6" providerId="AD" clId="Web-{365E23C1-01DB-446B-A0EB-21861670AE32}" dt="2022-01-28T15:02:14.212" v="52"/>
          <ac:spMkLst>
            <pc:docMk/>
            <pc:sldMk cId="2009933103" sldId="330"/>
            <ac:spMk id="12" creationId="{D8C9BDAA-0390-4B39-9B5C-BC95E5120DA4}"/>
          </ac:spMkLst>
        </pc:spChg>
        <pc:spChg chg="add">
          <ac:chgData name="Hubert, Martin" userId="S::martin.hubert@tc.gc.ca::88363898-52cf-4dd5-afa2-f3c939c7c4c6" providerId="AD" clId="Web-{365E23C1-01DB-446B-A0EB-21861670AE32}" dt="2022-01-28T15:02:14.212" v="52"/>
          <ac:spMkLst>
            <pc:docMk/>
            <pc:sldMk cId="2009933103" sldId="330"/>
            <ac:spMk id="19" creationId="{0AB6E427-3F73-4C06-A5D5-AE52C3883B50}"/>
          </ac:spMkLst>
        </pc:spChg>
        <pc:spChg chg="add">
          <ac:chgData name="Hubert, Martin" userId="S::martin.hubert@tc.gc.ca::88363898-52cf-4dd5-afa2-f3c939c7c4c6" providerId="AD" clId="Web-{365E23C1-01DB-446B-A0EB-21861670AE32}" dt="2022-01-28T15:02:14.212" v="52"/>
          <ac:spMkLst>
            <pc:docMk/>
            <pc:sldMk cId="2009933103" sldId="330"/>
            <ac:spMk id="21" creationId="{D8C9BDAA-0390-4B39-9B5C-BC95E5120DA4}"/>
          </ac:spMkLst>
        </pc:spChg>
        <pc:cxnChg chg="del">
          <ac:chgData name="Hubert, Martin" userId="S::martin.hubert@tc.gc.ca::88363898-52cf-4dd5-afa2-f3c939c7c4c6" providerId="AD" clId="Web-{365E23C1-01DB-446B-A0EB-21861670AE32}" dt="2022-01-28T15:02:14.212" v="52"/>
          <ac:cxnSpMkLst>
            <pc:docMk/>
            <pc:sldMk cId="2009933103" sldId="330"/>
            <ac:cxnSpMk id="14" creationId="{E04A321A-A039-4720-87B4-66A4210E0D57}"/>
          </ac:cxnSpMkLst>
        </pc:cxnChg>
        <pc:cxnChg chg="add">
          <ac:chgData name="Hubert, Martin" userId="S::martin.hubert@tc.gc.ca::88363898-52cf-4dd5-afa2-f3c939c7c4c6" providerId="AD" clId="Web-{365E23C1-01DB-446B-A0EB-21861670AE32}" dt="2022-01-28T15:02:14.212" v="52"/>
          <ac:cxnSpMkLst>
            <pc:docMk/>
            <pc:sldMk cId="2009933103" sldId="330"/>
            <ac:cxnSpMk id="23" creationId="{E04A321A-A039-4720-87B4-66A4210E0D57}"/>
          </ac:cxnSpMkLst>
        </pc:cxnChg>
      </pc:sldChg>
    </pc:docChg>
  </pc:docChgLst>
  <pc:docChgLst>
    <pc:chgData name="Hubert, Martin" userId="S::martin.hubert@tc.gc.ca::88363898-52cf-4dd5-afa2-f3c939c7c4c6" providerId="AD" clId="Web-{87B38A4D-11F1-4990-AD5A-AE0859E1B14F}"/>
    <pc:docChg chg="modSld">
      <pc:chgData name="Hubert, Martin" userId="S::martin.hubert@tc.gc.ca::88363898-52cf-4dd5-afa2-f3c939c7c4c6" providerId="AD" clId="Web-{87B38A4D-11F1-4990-AD5A-AE0859E1B14F}" dt="2022-01-12T18:46:51.986" v="212" actId="20577"/>
      <pc:docMkLst>
        <pc:docMk/>
      </pc:docMkLst>
      <pc:sldChg chg="modSp">
        <pc:chgData name="Hubert, Martin" userId="S::martin.hubert@tc.gc.ca::88363898-52cf-4dd5-afa2-f3c939c7c4c6" providerId="AD" clId="Web-{87B38A4D-11F1-4990-AD5A-AE0859E1B14F}" dt="2022-01-12T18:46:43.267" v="211" actId="20577"/>
        <pc:sldMkLst>
          <pc:docMk/>
          <pc:sldMk cId="0" sldId="309"/>
        </pc:sldMkLst>
        <pc:spChg chg="mod">
          <ac:chgData name="Hubert, Martin" userId="S::martin.hubert@tc.gc.ca::88363898-52cf-4dd5-afa2-f3c939c7c4c6" providerId="AD" clId="Web-{87B38A4D-11F1-4990-AD5A-AE0859E1B14F}" dt="2022-01-12T18:46:43.267" v="211" actId="20577"/>
          <ac:spMkLst>
            <pc:docMk/>
            <pc:sldMk cId="0" sldId="309"/>
            <ac:spMk id="10243" creationId="{05EB44D0-A2A1-4C17-B9C3-5DE2C0DBEA3F}"/>
          </ac:spMkLst>
        </pc:spChg>
      </pc:sldChg>
      <pc:sldChg chg="modCm">
        <pc:chgData name="Hubert, Martin" userId="S::martin.hubert@tc.gc.ca::88363898-52cf-4dd5-afa2-f3c939c7c4c6" providerId="AD" clId="Web-{87B38A4D-11F1-4990-AD5A-AE0859E1B14F}" dt="2022-01-12T18:24:14.175" v="3"/>
        <pc:sldMkLst>
          <pc:docMk/>
          <pc:sldMk cId="0" sldId="312"/>
        </pc:sldMkLst>
      </pc:sldChg>
      <pc:sldChg chg="modCm">
        <pc:chgData name="Hubert, Martin" userId="S::martin.hubert@tc.gc.ca::88363898-52cf-4dd5-afa2-f3c939c7c4c6" providerId="AD" clId="Web-{87B38A4D-11F1-4990-AD5A-AE0859E1B14F}" dt="2022-01-12T18:18:54.297" v="2"/>
        <pc:sldMkLst>
          <pc:docMk/>
          <pc:sldMk cId="0" sldId="313"/>
        </pc:sldMkLst>
      </pc:sldChg>
      <pc:sldChg chg="modSp">
        <pc:chgData name="Hubert, Martin" userId="S::martin.hubert@tc.gc.ca::88363898-52cf-4dd5-afa2-f3c939c7c4c6" providerId="AD" clId="Web-{87B38A4D-11F1-4990-AD5A-AE0859E1B14F}" dt="2022-01-12T18:46:51.986" v="212" actId="20577"/>
        <pc:sldMkLst>
          <pc:docMk/>
          <pc:sldMk cId="0" sldId="316"/>
        </pc:sldMkLst>
        <pc:spChg chg="mod">
          <ac:chgData name="Hubert, Martin" userId="S::martin.hubert@tc.gc.ca::88363898-52cf-4dd5-afa2-f3c939c7c4c6" providerId="AD" clId="Web-{87B38A4D-11F1-4990-AD5A-AE0859E1B14F}" dt="2022-01-12T18:46:51.986" v="212" actId="20577"/>
          <ac:spMkLst>
            <pc:docMk/>
            <pc:sldMk cId="0" sldId="316"/>
            <ac:spMk id="2" creationId="{953E8252-7D83-4CC8-8C49-6D585D098607}"/>
          </ac:spMkLst>
        </pc:spChg>
        <pc:spChg chg="mod">
          <ac:chgData name="Hubert, Martin" userId="S::martin.hubert@tc.gc.ca::88363898-52cf-4dd5-afa2-f3c939c7c4c6" providerId="AD" clId="Web-{87B38A4D-11F1-4990-AD5A-AE0859E1B14F}" dt="2022-01-12T18:45:47.626" v="198" actId="20577"/>
          <ac:spMkLst>
            <pc:docMk/>
            <pc:sldMk cId="0" sldId="316"/>
            <ac:spMk id="3" creationId="{E862C7B2-26F2-467D-8CAF-245E37A52B34}"/>
          </ac:spMkLst>
        </pc:spChg>
      </pc:sldChg>
      <pc:sldChg chg="modCm">
        <pc:chgData name="Hubert, Martin" userId="S::martin.hubert@tc.gc.ca::88363898-52cf-4dd5-afa2-f3c939c7c4c6" providerId="AD" clId="Web-{87B38A4D-11F1-4990-AD5A-AE0859E1B14F}" dt="2022-01-12T18:18:31.484" v="1"/>
        <pc:sldMkLst>
          <pc:docMk/>
          <pc:sldMk cId="0" sldId="317"/>
        </pc:sldMkLst>
      </pc:sldChg>
      <pc:sldChg chg="modSp">
        <pc:chgData name="Hubert, Martin" userId="S::martin.hubert@tc.gc.ca::88363898-52cf-4dd5-afa2-f3c939c7c4c6" providerId="AD" clId="Web-{87B38A4D-11F1-4990-AD5A-AE0859E1B14F}" dt="2022-01-12T18:27:25.318" v="73" actId="20577"/>
        <pc:sldMkLst>
          <pc:docMk/>
          <pc:sldMk cId="1741770662" sldId="320"/>
        </pc:sldMkLst>
        <pc:spChg chg="mod">
          <ac:chgData name="Hubert, Martin" userId="S::martin.hubert@tc.gc.ca::88363898-52cf-4dd5-afa2-f3c939c7c4c6" providerId="AD" clId="Web-{87B38A4D-11F1-4990-AD5A-AE0859E1B14F}" dt="2022-01-12T18:27:25.318" v="73" actId="20577"/>
          <ac:spMkLst>
            <pc:docMk/>
            <pc:sldMk cId="1741770662" sldId="320"/>
            <ac:spMk id="3" creationId="{2FBE52AE-6C59-4350-9D8D-6453571BABD6}"/>
          </ac:spMkLst>
        </pc:spChg>
      </pc:sldChg>
      <pc:sldChg chg="modSp">
        <pc:chgData name="Hubert, Martin" userId="S::martin.hubert@tc.gc.ca::88363898-52cf-4dd5-afa2-f3c939c7c4c6" providerId="AD" clId="Web-{87B38A4D-11F1-4990-AD5A-AE0859E1B14F}" dt="2022-01-12T18:32:07.571" v="113" actId="20577"/>
        <pc:sldMkLst>
          <pc:docMk/>
          <pc:sldMk cId="4257136050" sldId="321"/>
        </pc:sldMkLst>
        <pc:spChg chg="mod">
          <ac:chgData name="Hubert, Martin" userId="S::martin.hubert@tc.gc.ca::88363898-52cf-4dd5-afa2-f3c939c7c4c6" providerId="AD" clId="Web-{87B38A4D-11F1-4990-AD5A-AE0859E1B14F}" dt="2022-01-12T18:32:07.571" v="113" actId="20577"/>
          <ac:spMkLst>
            <pc:docMk/>
            <pc:sldMk cId="4257136050" sldId="321"/>
            <ac:spMk id="3" creationId="{91794F72-BCAB-4EAC-8C7B-9D2FA3AEAE81}"/>
          </ac:spMkLst>
        </pc:spChg>
      </pc:sldChg>
    </pc:docChg>
  </pc:docChgLst>
  <pc:docChgLst>
    <pc:chgData name="Hubert, Martin" userId="S::martin.hubert@tc.gc.ca::88363898-52cf-4dd5-afa2-f3c939c7c4c6" providerId="AD" clId="Web-{79DA0038-C353-4160-A537-3FF672BB42E2}"/>
    <pc:docChg chg="delSld modSld">
      <pc:chgData name="Hubert, Martin" userId="S::martin.hubert@tc.gc.ca::88363898-52cf-4dd5-afa2-f3c939c7c4c6" providerId="AD" clId="Web-{79DA0038-C353-4160-A537-3FF672BB42E2}" dt="2022-01-12T19:58:38.053" v="246"/>
      <pc:docMkLst>
        <pc:docMk/>
      </pc:docMkLst>
      <pc:sldChg chg="modSp">
        <pc:chgData name="Hubert, Martin" userId="S::martin.hubert@tc.gc.ca::88363898-52cf-4dd5-afa2-f3c939c7c4c6" providerId="AD" clId="Web-{79DA0038-C353-4160-A537-3FF672BB42E2}" dt="2022-01-12T19:42:11.089" v="245" actId="20577"/>
        <pc:sldMkLst>
          <pc:docMk/>
          <pc:sldMk cId="0" sldId="316"/>
        </pc:sldMkLst>
        <pc:spChg chg="mod">
          <ac:chgData name="Hubert, Martin" userId="S::martin.hubert@tc.gc.ca::88363898-52cf-4dd5-afa2-f3c939c7c4c6" providerId="AD" clId="Web-{79DA0038-C353-4160-A537-3FF672BB42E2}" dt="2022-01-12T19:42:11.089" v="245" actId="20577"/>
          <ac:spMkLst>
            <pc:docMk/>
            <pc:sldMk cId="0" sldId="316"/>
            <ac:spMk id="3" creationId="{E862C7B2-26F2-467D-8CAF-245E37A52B34}"/>
          </ac:spMkLst>
        </pc:spChg>
      </pc:sldChg>
      <pc:sldChg chg="del">
        <pc:chgData name="Hubert, Martin" userId="S::martin.hubert@tc.gc.ca::88363898-52cf-4dd5-afa2-f3c939c7c4c6" providerId="AD" clId="Web-{79DA0038-C353-4160-A537-3FF672BB42E2}" dt="2022-01-12T19:58:38.053" v="246"/>
        <pc:sldMkLst>
          <pc:docMk/>
          <pc:sldMk cId="2368254785" sldId="324"/>
        </pc:sldMkLst>
      </pc:sldChg>
    </pc:docChg>
  </pc:docChgLst>
  <pc:docChgLst>
    <pc:chgData name="Hubert, Martin" userId="S::martin.hubert@tc.gc.ca::88363898-52cf-4dd5-afa2-f3c939c7c4c6" providerId="AD" clId="Web-{8D6F52F6-3FC8-423E-B59E-01C3B959E970}"/>
    <pc:docChg chg="addSld modSld">
      <pc:chgData name="Hubert, Martin" userId="S::martin.hubert@tc.gc.ca::88363898-52cf-4dd5-afa2-f3c939c7c4c6" providerId="AD" clId="Web-{8D6F52F6-3FC8-423E-B59E-01C3B959E970}" dt="2021-12-23T19:22:25.534" v="195" actId="20577"/>
      <pc:docMkLst>
        <pc:docMk/>
      </pc:docMkLst>
      <pc:sldChg chg="modSp">
        <pc:chgData name="Hubert, Martin" userId="S::martin.hubert@tc.gc.ca::88363898-52cf-4dd5-afa2-f3c939c7c4c6" providerId="AD" clId="Web-{8D6F52F6-3FC8-423E-B59E-01C3B959E970}" dt="2021-12-23T19:15:43.154" v="24" actId="20577"/>
        <pc:sldMkLst>
          <pc:docMk/>
          <pc:sldMk cId="0" sldId="266"/>
        </pc:sldMkLst>
        <pc:spChg chg="mod">
          <ac:chgData name="Hubert, Martin" userId="S::martin.hubert@tc.gc.ca::88363898-52cf-4dd5-afa2-f3c939c7c4c6" providerId="AD" clId="Web-{8D6F52F6-3FC8-423E-B59E-01C3B959E970}" dt="2021-12-23T19:15:43.154" v="24" actId="20577"/>
          <ac:spMkLst>
            <pc:docMk/>
            <pc:sldMk cId="0" sldId="266"/>
            <ac:spMk id="3" creationId="{FA4AE73D-C025-43F7-9AFF-38789C7479BA}"/>
          </ac:spMkLst>
        </pc:spChg>
      </pc:sldChg>
      <pc:sldChg chg="modSp">
        <pc:chgData name="Hubert, Martin" userId="S::martin.hubert@tc.gc.ca::88363898-52cf-4dd5-afa2-f3c939c7c4c6" providerId="AD" clId="Web-{8D6F52F6-3FC8-423E-B59E-01C3B959E970}" dt="2021-12-23T19:19:34.578" v="103" actId="20577"/>
        <pc:sldMkLst>
          <pc:docMk/>
          <pc:sldMk cId="0" sldId="309"/>
        </pc:sldMkLst>
        <pc:spChg chg="mod">
          <ac:chgData name="Hubert, Martin" userId="S::martin.hubert@tc.gc.ca::88363898-52cf-4dd5-afa2-f3c939c7c4c6" providerId="AD" clId="Web-{8D6F52F6-3FC8-423E-B59E-01C3B959E970}" dt="2021-12-23T19:19:34.578" v="103" actId="20577"/>
          <ac:spMkLst>
            <pc:docMk/>
            <pc:sldMk cId="0" sldId="309"/>
            <ac:spMk id="2" creationId="{690CB5C7-5F1B-4FBD-BCEE-43D6BBBD8067}"/>
          </ac:spMkLst>
        </pc:spChg>
      </pc:sldChg>
      <pc:sldChg chg="modSp">
        <pc:chgData name="Hubert, Martin" userId="S::martin.hubert@tc.gc.ca::88363898-52cf-4dd5-afa2-f3c939c7c4c6" providerId="AD" clId="Web-{8D6F52F6-3FC8-423E-B59E-01C3B959E970}" dt="2021-12-23T19:18:08.077" v="84" actId="20577"/>
        <pc:sldMkLst>
          <pc:docMk/>
          <pc:sldMk cId="0" sldId="310"/>
        </pc:sldMkLst>
        <pc:spChg chg="mod">
          <ac:chgData name="Hubert, Martin" userId="S::martin.hubert@tc.gc.ca::88363898-52cf-4dd5-afa2-f3c939c7c4c6" providerId="AD" clId="Web-{8D6F52F6-3FC8-423E-B59E-01C3B959E970}" dt="2021-12-23T19:18:08.077" v="84" actId="20577"/>
          <ac:spMkLst>
            <pc:docMk/>
            <pc:sldMk cId="0" sldId="310"/>
            <ac:spMk id="9219" creationId="{C551B0D1-1FC7-496D-8F63-EFA531DFCD6B}"/>
          </ac:spMkLst>
        </pc:spChg>
      </pc:sldChg>
      <pc:sldChg chg="modSp">
        <pc:chgData name="Hubert, Martin" userId="S::martin.hubert@tc.gc.ca::88363898-52cf-4dd5-afa2-f3c939c7c4c6" providerId="AD" clId="Web-{8D6F52F6-3FC8-423E-B59E-01C3B959E970}" dt="2021-12-23T19:22:25.534" v="195" actId="20577"/>
        <pc:sldMkLst>
          <pc:docMk/>
          <pc:sldMk cId="0" sldId="313"/>
        </pc:sldMkLst>
        <pc:spChg chg="mod">
          <ac:chgData name="Hubert, Martin" userId="S::martin.hubert@tc.gc.ca::88363898-52cf-4dd5-afa2-f3c939c7c4c6" providerId="AD" clId="Web-{8D6F52F6-3FC8-423E-B59E-01C3B959E970}" dt="2021-12-23T19:22:25.534" v="195" actId="20577"/>
          <ac:spMkLst>
            <pc:docMk/>
            <pc:sldMk cId="0" sldId="313"/>
            <ac:spMk id="9" creationId="{F8192C67-3748-43D0-851F-690797F868A4}"/>
          </ac:spMkLst>
        </pc:spChg>
      </pc:sldChg>
      <pc:sldChg chg="modSp">
        <pc:chgData name="Hubert, Martin" userId="S::martin.hubert@tc.gc.ca::88363898-52cf-4dd5-afa2-f3c939c7c4c6" providerId="AD" clId="Web-{8D6F52F6-3FC8-423E-B59E-01C3B959E970}" dt="2021-12-23T19:18:43.843" v="96" actId="20577"/>
        <pc:sldMkLst>
          <pc:docMk/>
          <pc:sldMk cId="0" sldId="316"/>
        </pc:sldMkLst>
        <pc:spChg chg="mod">
          <ac:chgData name="Hubert, Martin" userId="S::martin.hubert@tc.gc.ca::88363898-52cf-4dd5-afa2-f3c939c7c4c6" providerId="AD" clId="Web-{8D6F52F6-3FC8-423E-B59E-01C3B959E970}" dt="2021-12-23T19:18:43.843" v="96" actId="20577"/>
          <ac:spMkLst>
            <pc:docMk/>
            <pc:sldMk cId="0" sldId="316"/>
            <ac:spMk id="2" creationId="{953E8252-7D83-4CC8-8C49-6D585D098607}"/>
          </ac:spMkLst>
        </pc:spChg>
      </pc:sldChg>
      <pc:sldChg chg="modSp">
        <pc:chgData name="Hubert, Martin" userId="S::martin.hubert@tc.gc.ca::88363898-52cf-4dd5-afa2-f3c939c7c4c6" providerId="AD" clId="Web-{8D6F52F6-3FC8-423E-B59E-01C3B959E970}" dt="2021-12-23T19:18:58.297" v="98" actId="20577"/>
        <pc:sldMkLst>
          <pc:docMk/>
          <pc:sldMk cId="3206857401" sldId="319"/>
        </pc:sldMkLst>
        <pc:spChg chg="mod">
          <ac:chgData name="Hubert, Martin" userId="S::martin.hubert@tc.gc.ca::88363898-52cf-4dd5-afa2-f3c939c7c4c6" providerId="AD" clId="Web-{8D6F52F6-3FC8-423E-B59E-01C3B959E970}" dt="2021-12-23T19:18:58.297" v="98" actId="20577"/>
          <ac:spMkLst>
            <pc:docMk/>
            <pc:sldMk cId="3206857401" sldId="319"/>
            <ac:spMk id="3" creationId="{E0FD11C9-F395-4F0A-A291-96385B89D98D}"/>
          </ac:spMkLst>
        </pc:spChg>
      </pc:sldChg>
      <pc:sldChg chg="modSp new">
        <pc:chgData name="Hubert, Martin" userId="S::martin.hubert@tc.gc.ca::88363898-52cf-4dd5-afa2-f3c939c7c4c6" providerId="AD" clId="Web-{8D6F52F6-3FC8-423E-B59E-01C3B959E970}" dt="2021-12-23T19:18:30.687" v="92" actId="20577"/>
        <pc:sldMkLst>
          <pc:docMk/>
          <pc:sldMk cId="1741770662" sldId="320"/>
        </pc:sldMkLst>
        <pc:spChg chg="mod">
          <ac:chgData name="Hubert, Martin" userId="S::martin.hubert@tc.gc.ca::88363898-52cf-4dd5-afa2-f3c939c7c4c6" providerId="AD" clId="Web-{8D6F52F6-3FC8-423E-B59E-01C3B959E970}" dt="2021-12-23T19:18:30.687" v="92" actId="20577"/>
          <ac:spMkLst>
            <pc:docMk/>
            <pc:sldMk cId="1741770662" sldId="320"/>
            <ac:spMk id="2" creationId="{4A1DD425-5B18-4E76-A547-779DFFE774AB}"/>
          </ac:spMkLst>
        </pc:spChg>
        <pc:spChg chg="mod">
          <ac:chgData name="Hubert, Martin" userId="S::martin.hubert@tc.gc.ca::88363898-52cf-4dd5-afa2-f3c939c7c4c6" providerId="AD" clId="Web-{8D6F52F6-3FC8-423E-B59E-01C3B959E970}" dt="2021-12-23T19:18:28.062" v="91" actId="20577"/>
          <ac:spMkLst>
            <pc:docMk/>
            <pc:sldMk cId="1741770662" sldId="320"/>
            <ac:spMk id="3" creationId="{2FBE52AE-6C59-4350-9D8D-6453571BABD6}"/>
          </ac:spMkLst>
        </pc:spChg>
      </pc:sldChg>
    </pc:docChg>
  </pc:docChgLst>
  <pc:docChgLst>
    <pc:chgData name="Hubert, Martin" userId="S::martin.hubert@tc.gc.ca::88363898-52cf-4dd5-afa2-f3c939c7c4c6" providerId="AD" clId="Web-{B1C61F95-343D-43E4-AF27-21F38AC01C85}"/>
    <pc:docChg chg="addSld modSld">
      <pc:chgData name="Hubert, Martin" userId="S::martin.hubert@tc.gc.ca::88363898-52cf-4dd5-afa2-f3c939c7c4c6" providerId="AD" clId="Web-{B1C61F95-343D-43E4-AF27-21F38AC01C85}" dt="2022-01-11T18:19:05.849" v="122" actId="1076"/>
      <pc:docMkLst>
        <pc:docMk/>
      </pc:docMkLst>
      <pc:sldChg chg="modSp">
        <pc:chgData name="Hubert, Martin" userId="S::martin.hubert@tc.gc.ca::88363898-52cf-4dd5-afa2-f3c939c7c4c6" providerId="AD" clId="Web-{B1C61F95-343D-43E4-AF27-21F38AC01C85}" dt="2022-01-11T18:13:16.501" v="67" actId="20577"/>
        <pc:sldMkLst>
          <pc:docMk/>
          <pc:sldMk cId="0" sldId="311"/>
        </pc:sldMkLst>
        <pc:spChg chg="mod">
          <ac:chgData name="Hubert, Martin" userId="S::martin.hubert@tc.gc.ca::88363898-52cf-4dd5-afa2-f3c939c7c4c6" providerId="AD" clId="Web-{B1C61F95-343D-43E4-AF27-21F38AC01C85}" dt="2022-01-11T18:13:16.501" v="67" actId="20577"/>
          <ac:spMkLst>
            <pc:docMk/>
            <pc:sldMk cId="0" sldId="311"/>
            <ac:spMk id="2" creationId="{D4EA4862-8EFD-4156-A3C5-7B9DDEA2A5ED}"/>
          </ac:spMkLst>
        </pc:spChg>
      </pc:sldChg>
      <pc:sldChg chg="modSp">
        <pc:chgData name="Hubert, Martin" userId="S::martin.hubert@tc.gc.ca::88363898-52cf-4dd5-afa2-f3c939c7c4c6" providerId="AD" clId="Web-{B1C61F95-343D-43E4-AF27-21F38AC01C85}" dt="2022-01-11T18:08:46.076" v="5" actId="20577"/>
        <pc:sldMkLst>
          <pc:docMk/>
          <pc:sldMk cId="1741770662" sldId="320"/>
        </pc:sldMkLst>
        <pc:spChg chg="mod">
          <ac:chgData name="Hubert, Martin" userId="S::martin.hubert@tc.gc.ca::88363898-52cf-4dd5-afa2-f3c939c7c4c6" providerId="AD" clId="Web-{B1C61F95-343D-43E4-AF27-21F38AC01C85}" dt="2022-01-11T18:08:46.076" v="5" actId="20577"/>
          <ac:spMkLst>
            <pc:docMk/>
            <pc:sldMk cId="1741770662" sldId="320"/>
            <ac:spMk id="3" creationId="{2FBE52AE-6C59-4350-9D8D-6453571BABD6}"/>
          </ac:spMkLst>
        </pc:spChg>
      </pc:sldChg>
      <pc:sldChg chg="modSp new">
        <pc:chgData name="Hubert, Martin" userId="S::martin.hubert@tc.gc.ca::88363898-52cf-4dd5-afa2-f3c939c7c4c6" providerId="AD" clId="Web-{B1C61F95-343D-43E4-AF27-21F38AC01C85}" dt="2022-01-11T18:14:05.658" v="75" actId="20577"/>
        <pc:sldMkLst>
          <pc:docMk/>
          <pc:sldMk cId="1176402409" sldId="322"/>
        </pc:sldMkLst>
        <pc:spChg chg="mod">
          <ac:chgData name="Hubert, Martin" userId="S::martin.hubert@tc.gc.ca::88363898-52cf-4dd5-afa2-f3c939c7c4c6" providerId="AD" clId="Web-{B1C61F95-343D-43E4-AF27-21F38AC01C85}" dt="2022-01-11T18:13:07.423" v="60" actId="20577"/>
          <ac:spMkLst>
            <pc:docMk/>
            <pc:sldMk cId="1176402409" sldId="322"/>
            <ac:spMk id="2" creationId="{699CDBF0-203B-4765-ACDE-9EB8C5B6A22B}"/>
          </ac:spMkLst>
        </pc:spChg>
        <pc:spChg chg="mod">
          <ac:chgData name="Hubert, Martin" userId="S::martin.hubert@tc.gc.ca::88363898-52cf-4dd5-afa2-f3c939c7c4c6" providerId="AD" clId="Web-{B1C61F95-343D-43E4-AF27-21F38AC01C85}" dt="2022-01-11T18:14:05.658" v="75" actId="20577"/>
          <ac:spMkLst>
            <pc:docMk/>
            <pc:sldMk cId="1176402409" sldId="322"/>
            <ac:spMk id="3" creationId="{4E669F59-6DBD-4B71-AB19-72EAF2CCBDA0}"/>
          </ac:spMkLst>
        </pc:spChg>
      </pc:sldChg>
      <pc:sldChg chg="modSp new">
        <pc:chgData name="Hubert, Martin" userId="S::martin.hubert@tc.gc.ca::88363898-52cf-4dd5-afa2-f3c939c7c4c6" providerId="AD" clId="Web-{B1C61F95-343D-43E4-AF27-21F38AC01C85}" dt="2022-01-11T18:15:19.300" v="96" actId="20577"/>
        <pc:sldMkLst>
          <pc:docMk/>
          <pc:sldMk cId="758084298" sldId="323"/>
        </pc:sldMkLst>
        <pc:spChg chg="mod">
          <ac:chgData name="Hubert, Martin" userId="S::martin.hubert@tc.gc.ca::88363898-52cf-4dd5-afa2-f3c939c7c4c6" providerId="AD" clId="Web-{B1C61F95-343D-43E4-AF27-21F38AC01C85}" dt="2022-01-11T18:14:30.518" v="78" actId="20577"/>
          <ac:spMkLst>
            <pc:docMk/>
            <pc:sldMk cId="758084298" sldId="323"/>
            <ac:spMk id="2" creationId="{7F916379-F703-4436-8285-BDA791F83783}"/>
          </ac:spMkLst>
        </pc:spChg>
        <pc:spChg chg="mod">
          <ac:chgData name="Hubert, Martin" userId="S::martin.hubert@tc.gc.ca::88363898-52cf-4dd5-afa2-f3c939c7c4c6" providerId="AD" clId="Web-{B1C61F95-343D-43E4-AF27-21F38AC01C85}" dt="2022-01-11T18:15:19.300" v="96" actId="20577"/>
          <ac:spMkLst>
            <pc:docMk/>
            <pc:sldMk cId="758084298" sldId="323"/>
            <ac:spMk id="3" creationId="{4F467D24-66A8-45EE-B1E0-A5FDBE59B0F7}"/>
          </ac:spMkLst>
        </pc:spChg>
      </pc:sldChg>
      <pc:sldChg chg="addSp delSp modSp new mod setBg">
        <pc:chgData name="Hubert, Martin" userId="S::martin.hubert@tc.gc.ca::88363898-52cf-4dd5-afa2-f3c939c7c4c6" providerId="AD" clId="Web-{B1C61F95-343D-43E4-AF27-21F38AC01C85}" dt="2022-01-11T18:19:05.849" v="122" actId="1076"/>
        <pc:sldMkLst>
          <pc:docMk/>
          <pc:sldMk cId="2368254785" sldId="324"/>
        </pc:sldMkLst>
        <pc:spChg chg="mod">
          <ac:chgData name="Hubert, Martin" userId="S::martin.hubert@tc.gc.ca::88363898-52cf-4dd5-afa2-f3c939c7c4c6" providerId="AD" clId="Web-{B1C61F95-343D-43E4-AF27-21F38AC01C85}" dt="2022-01-11T18:18:49.224" v="120"/>
          <ac:spMkLst>
            <pc:docMk/>
            <pc:sldMk cId="2368254785" sldId="324"/>
            <ac:spMk id="2" creationId="{F31C9F44-314C-4608-B55F-E6B9FA8FC20E}"/>
          </ac:spMkLst>
        </pc:spChg>
        <pc:spChg chg="del">
          <ac:chgData name="Hubert, Martin" userId="S::martin.hubert@tc.gc.ca::88363898-52cf-4dd5-afa2-f3c939c7c4c6" providerId="AD" clId="Web-{B1C61F95-343D-43E4-AF27-21F38AC01C85}" dt="2022-01-11T18:16:31.004" v="98"/>
          <ac:spMkLst>
            <pc:docMk/>
            <pc:sldMk cId="2368254785" sldId="324"/>
            <ac:spMk id="3" creationId="{137FD173-B64E-4E25-94AF-35D170C05D6B}"/>
          </ac:spMkLst>
        </pc:spChg>
        <pc:spChg chg="mod ord">
          <ac:chgData name="Hubert, Martin" userId="S::martin.hubert@tc.gc.ca::88363898-52cf-4dd5-afa2-f3c939c7c4c6" providerId="AD" clId="Web-{B1C61F95-343D-43E4-AF27-21F38AC01C85}" dt="2022-01-11T18:18:49.224" v="120"/>
          <ac:spMkLst>
            <pc:docMk/>
            <pc:sldMk cId="2368254785" sldId="324"/>
            <ac:spMk id="4" creationId="{965D17B1-4225-48BA-AFE8-D5657196FB83}"/>
          </ac:spMkLst>
        </pc:spChg>
        <pc:spChg chg="add del">
          <ac:chgData name="Hubert, Martin" userId="S::martin.hubert@tc.gc.ca::88363898-52cf-4dd5-afa2-f3c939c7c4c6" providerId="AD" clId="Web-{B1C61F95-343D-43E4-AF27-21F38AC01C85}" dt="2022-01-11T18:18:49.224" v="120"/>
          <ac:spMkLst>
            <pc:docMk/>
            <pc:sldMk cId="2368254785" sldId="324"/>
            <ac:spMk id="10" creationId="{39E3965E-AC41-4711-9D10-E25ABB132D86}"/>
          </ac:spMkLst>
        </pc:spChg>
        <pc:spChg chg="add del">
          <ac:chgData name="Hubert, Martin" userId="S::martin.hubert@tc.gc.ca::88363898-52cf-4dd5-afa2-f3c939c7c4c6" providerId="AD" clId="Web-{B1C61F95-343D-43E4-AF27-21F38AC01C85}" dt="2022-01-11T18:18:49.224" v="120"/>
          <ac:spMkLst>
            <pc:docMk/>
            <pc:sldMk cId="2368254785" sldId="324"/>
            <ac:spMk id="14" creationId="{B4D0E555-16F6-44D0-BF56-AF5FF5BDE9D6}"/>
          </ac:spMkLst>
        </pc:spChg>
        <pc:spChg chg="add del">
          <ac:chgData name="Hubert, Martin" userId="S::martin.hubert@tc.gc.ca::88363898-52cf-4dd5-afa2-f3c939c7c4c6" providerId="AD" clId="Web-{B1C61F95-343D-43E4-AF27-21F38AC01C85}" dt="2022-01-11T18:18:49.224" v="120"/>
          <ac:spMkLst>
            <pc:docMk/>
            <pc:sldMk cId="2368254785" sldId="324"/>
            <ac:spMk id="16" creationId="{8117041D-1A7B-4ECA-AB68-3CFDB6726B8E}"/>
          </ac:spMkLst>
        </pc:spChg>
        <pc:picChg chg="add mod">
          <ac:chgData name="Hubert, Martin" userId="S::martin.hubert@tc.gc.ca::88363898-52cf-4dd5-afa2-f3c939c7c4c6" providerId="AD" clId="Web-{B1C61F95-343D-43E4-AF27-21F38AC01C85}" dt="2022-01-11T18:19:05.849" v="122" actId="1076"/>
          <ac:picMkLst>
            <pc:docMk/>
            <pc:sldMk cId="2368254785" sldId="324"/>
            <ac:picMk id="5" creationId="{305F7128-C7C8-4C34-8A13-0C5FEA38E9CF}"/>
          </ac:picMkLst>
        </pc:picChg>
        <pc:cxnChg chg="add del">
          <ac:chgData name="Hubert, Martin" userId="S::martin.hubert@tc.gc.ca::88363898-52cf-4dd5-afa2-f3c939c7c4c6" providerId="AD" clId="Web-{B1C61F95-343D-43E4-AF27-21F38AC01C85}" dt="2022-01-11T18:18:49.224" v="120"/>
          <ac:cxnSpMkLst>
            <pc:docMk/>
            <pc:sldMk cId="2368254785" sldId="324"/>
            <ac:cxnSpMk id="12" creationId="{1F5DC8C3-BA5F-4EED-BB9A-A14272BD82A1}"/>
          </ac:cxnSpMkLst>
        </pc:cxnChg>
        <pc:cxnChg chg="add del">
          <ac:chgData name="Hubert, Martin" userId="S::martin.hubert@tc.gc.ca::88363898-52cf-4dd5-afa2-f3c939c7c4c6" providerId="AD" clId="Web-{B1C61F95-343D-43E4-AF27-21F38AC01C85}" dt="2022-01-11T18:18:49.224" v="120"/>
          <ac:cxnSpMkLst>
            <pc:docMk/>
            <pc:sldMk cId="2368254785" sldId="324"/>
            <ac:cxnSpMk id="18" creationId="{ABCD2462-4C1E-401A-AC2D-F799A138B245}"/>
          </ac:cxnSpMkLst>
        </pc:cxnChg>
      </pc:sldChg>
    </pc:docChg>
  </pc:docChgLst>
  <pc:docChgLst>
    <pc:chgData name="Hubert, Martin" userId="S::martin.hubert@tc.gc.ca::88363898-52cf-4dd5-afa2-f3c939c7c4c6" providerId="AD" clId="Web-{EE7BB5E8-8CCF-4DEE-B639-14CCFA68E95F}"/>
    <pc:docChg chg="modSld">
      <pc:chgData name="Hubert, Martin" userId="S::martin.hubert@tc.gc.ca::88363898-52cf-4dd5-afa2-f3c939c7c4c6" providerId="AD" clId="Web-{EE7BB5E8-8CCF-4DEE-B639-14CCFA68E95F}" dt="2022-01-27T13:30:24.833" v="13" actId="20577"/>
      <pc:docMkLst>
        <pc:docMk/>
      </pc:docMkLst>
      <pc:sldChg chg="modSp">
        <pc:chgData name="Hubert, Martin" userId="S::martin.hubert@tc.gc.ca::88363898-52cf-4dd5-afa2-f3c939c7c4c6" providerId="AD" clId="Web-{EE7BB5E8-8CCF-4DEE-B639-14CCFA68E95F}" dt="2022-01-27T13:30:24.833" v="13" actId="20577"/>
        <pc:sldMkLst>
          <pc:docMk/>
          <pc:sldMk cId="0" sldId="266"/>
        </pc:sldMkLst>
        <pc:spChg chg="mod">
          <ac:chgData name="Hubert, Martin" userId="S::martin.hubert@tc.gc.ca::88363898-52cf-4dd5-afa2-f3c939c7c4c6" providerId="AD" clId="Web-{EE7BB5E8-8CCF-4DEE-B639-14CCFA68E95F}" dt="2022-01-27T13:30:14.848" v="7" actId="20577"/>
          <ac:spMkLst>
            <pc:docMk/>
            <pc:sldMk cId="0" sldId="266"/>
            <ac:spMk id="2" creationId="{E0D714CD-15C4-4EEC-8FAE-8B8DD59890BD}"/>
          </ac:spMkLst>
        </pc:spChg>
        <pc:spChg chg="mod">
          <ac:chgData name="Hubert, Martin" userId="S::martin.hubert@tc.gc.ca::88363898-52cf-4dd5-afa2-f3c939c7c4c6" providerId="AD" clId="Web-{EE7BB5E8-8CCF-4DEE-B639-14CCFA68E95F}" dt="2022-01-27T13:30:24.833" v="13" actId="20577"/>
          <ac:spMkLst>
            <pc:docMk/>
            <pc:sldMk cId="0" sldId="266"/>
            <ac:spMk id="3" creationId="{FA4AE73D-C025-43F7-9AFF-38789C7479BA}"/>
          </ac:spMkLst>
        </pc:spChg>
      </pc:sldChg>
    </pc:docChg>
  </pc:docChgLst>
</pc:chgInfo>
</file>

<file path=ppt/comments/modernComment_136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AD9530E-5917-4EC6-8141-F48A009481FD}" authorId="{20053FF1-3D18-A598-00E1-464F5C913519}" status="resolved" created="2021-12-23T19:54:48.592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310"/>
      <ac:spMk id="9219" creationId="{C551B0D1-1FC7-496D-8F63-EFA531DFCD6B}"/>
    </ac:deMkLst>
    <p188:txBody>
      <a:bodyPr/>
      <a:lstStyle/>
      <a:p>
        <a:r>
          <a:rPr lang="en-US"/>
          <a:t>probably a good opportunity to define what a product is before getting into the nuts and bolts of product management</a:t>
        </a:r>
      </a:p>
    </p188:txBody>
  </p188:cm>
</p188:cmLst>
</file>

<file path=ppt/comments/modernComment_13C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77483E5-997A-42AC-B3CD-3D40EC97C28E}" authorId="{20053FF1-3D18-A598-00E1-464F5C913519}" status="resolved" created="2021-12-23T19:40:38.549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316"/>
      <ac:spMk id="3" creationId="{E862C7B2-26F2-467D-8CAF-245E37A52B34}"/>
    </ac:deMkLst>
    <p188:replyLst>
      <p188:reply id="{67AEE778-CD27-4F04-952D-D27A4C87598F}" authorId="{32AFB9F8-15BD-6266-23E3-7DC4D9890E62}" created="2022-01-11T13:48:30.940">
        <p188:txBody>
          <a:bodyPr/>
          <a:lstStyle/>
          <a:p>
            <a:r>
              <a:rPr lang="en-US"/>
              <a:t>Added a new slide...</a:t>
            </a:r>
          </a:p>
        </p188:txBody>
      </p188:reply>
    </p188:replyLst>
    <p188:txBody>
      <a:bodyPr/>
      <a:lstStyle/>
      <a:p>
        <a:r>
          <a:rPr lang="en-US"/>
          <a:t>We could take about prerequisites here:
1. dedicated PO or product team
2. Agile cross functional team
3...</a:t>
        </a:r>
      </a:p>
    </p188:txBody>
  </p188:cm>
</p188:cmLst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D20FEB-6F80-4D0E-800B-674429ADD6D2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32E703E-226D-4578-BE82-F3DCDEBDA1DD}">
      <dgm:prSet/>
      <dgm:spPr/>
      <dgm:t>
        <a:bodyPr/>
        <a:lstStyle/>
        <a:p>
          <a:pPr>
            <a:defRPr cap="all"/>
          </a:pPr>
          <a:r>
            <a:rPr lang="en-US"/>
            <a:t>Shifting leader's mindsets (from PM to PdM)</a:t>
          </a:r>
        </a:p>
      </dgm:t>
    </dgm:pt>
    <dgm:pt modelId="{D5677F36-3F6D-4CCB-8EFE-0A0D7FBFCF4D}" type="parTrans" cxnId="{4367DA70-598C-4ED6-B4AB-5454AD3660A9}">
      <dgm:prSet/>
      <dgm:spPr/>
      <dgm:t>
        <a:bodyPr/>
        <a:lstStyle/>
        <a:p>
          <a:endParaRPr lang="en-US"/>
        </a:p>
      </dgm:t>
    </dgm:pt>
    <dgm:pt modelId="{E588E1E0-0CB8-4803-9ED6-F612D1700741}" type="sibTrans" cxnId="{4367DA70-598C-4ED6-B4AB-5454AD3660A9}">
      <dgm:prSet/>
      <dgm:spPr/>
      <dgm:t>
        <a:bodyPr/>
        <a:lstStyle/>
        <a:p>
          <a:endParaRPr lang="en-US"/>
        </a:p>
      </dgm:t>
    </dgm:pt>
    <dgm:pt modelId="{99C771CE-F3B1-4248-B371-1DAB9156B247}">
      <dgm:prSet/>
      <dgm:spPr/>
      <dgm:t>
        <a:bodyPr/>
        <a:lstStyle/>
        <a:p>
          <a:pPr>
            <a:defRPr cap="all"/>
          </a:pPr>
          <a:r>
            <a:rPr lang="en-US"/>
            <a:t>Having Product Managers/Product Owners</a:t>
          </a:r>
        </a:p>
      </dgm:t>
    </dgm:pt>
    <dgm:pt modelId="{B1A8C18A-0681-4050-BC7F-D4EF9A2CB26F}" type="parTrans" cxnId="{FFE2F13D-6711-4DC8-92A3-577F82362F44}">
      <dgm:prSet/>
      <dgm:spPr/>
      <dgm:t>
        <a:bodyPr/>
        <a:lstStyle/>
        <a:p>
          <a:endParaRPr lang="en-US"/>
        </a:p>
      </dgm:t>
    </dgm:pt>
    <dgm:pt modelId="{6ADADE58-6E66-473C-8807-FE8CA9065396}" type="sibTrans" cxnId="{FFE2F13D-6711-4DC8-92A3-577F82362F44}">
      <dgm:prSet/>
      <dgm:spPr/>
      <dgm:t>
        <a:bodyPr/>
        <a:lstStyle/>
        <a:p>
          <a:endParaRPr lang="en-US"/>
        </a:p>
      </dgm:t>
    </dgm:pt>
    <dgm:pt modelId="{827FB64B-BD65-4B51-9D10-6BFC2208342E}">
      <dgm:prSet/>
      <dgm:spPr/>
      <dgm:t>
        <a:bodyPr/>
        <a:lstStyle/>
        <a:p>
          <a:pPr>
            <a:defRPr cap="all"/>
          </a:pPr>
          <a:r>
            <a:rPr lang="en-US"/>
            <a:t>Having fixed and dedicated delivery teams</a:t>
          </a:r>
        </a:p>
      </dgm:t>
    </dgm:pt>
    <dgm:pt modelId="{6B2E86E6-52DA-4466-8411-A6454C5102DF}" type="parTrans" cxnId="{E435AE5F-E8BC-4BA1-B044-00676E050751}">
      <dgm:prSet/>
      <dgm:spPr/>
      <dgm:t>
        <a:bodyPr/>
        <a:lstStyle/>
        <a:p>
          <a:endParaRPr lang="en-US"/>
        </a:p>
      </dgm:t>
    </dgm:pt>
    <dgm:pt modelId="{51207212-FA25-4A10-9EC7-4D6219A4B7C0}" type="sibTrans" cxnId="{E435AE5F-E8BC-4BA1-B044-00676E050751}">
      <dgm:prSet/>
      <dgm:spPr/>
      <dgm:t>
        <a:bodyPr/>
        <a:lstStyle/>
        <a:p>
          <a:endParaRPr lang="en-US"/>
        </a:p>
      </dgm:t>
    </dgm:pt>
    <dgm:pt modelId="{D9E928C0-D906-4C8E-86BC-633B93BD2818}">
      <dgm:prSet/>
      <dgm:spPr/>
      <dgm:t>
        <a:bodyPr/>
        <a:lstStyle/>
        <a:p>
          <a:pPr>
            <a:defRPr cap="all"/>
          </a:pPr>
          <a:r>
            <a:rPr lang="en-US"/>
            <a:t>Changing waterfall funding models</a:t>
          </a:r>
        </a:p>
      </dgm:t>
    </dgm:pt>
    <dgm:pt modelId="{7076B2E2-E1B1-45B8-BD19-0115435C7EB0}" type="parTrans" cxnId="{93EE57FF-1B87-4550-94A9-AC259946454C}">
      <dgm:prSet/>
      <dgm:spPr/>
      <dgm:t>
        <a:bodyPr/>
        <a:lstStyle/>
        <a:p>
          <a:endParaRPr lang="en-US"/>
        </a:p>
      </dgm:t>
    </dgm:pt>
    <dgm:pt modelId="{EE8F2D4C-6622-4640-A004-4CF4CBDEB77A}" type="sibTrans" cxnId="{93EE57FF-1B87-4550-94A9-AC259946454C}">
      <dgm:prSet/>
      <dgm:spPr/>
      <dgm:t>
        <a:bodyPr/>
        <a:lstStyle/>
        <a:p>
          <a:endParaRPr lang="en-US"/>
        </a:p>
      </dgm:t>
    </dgm:pt>
    <dgm:pt modelId="{0C6C23FA-DBA3-4541-8133-6C66347CFF24}">
      <dgm:prSet/>
      <dgm:spPr/>
      <dgm:t>
        <a:bodyPr/>
        <a:lstStyle/>
        <a:p>
          <a:pPr>
            <a:defRPr cap="all"/>
          </a:pPr>
          <a:r>
            <a:rPr lang="en-US"/>
            <a:t>Putting the customer/end users up front and engage them</a:t>
          </a:r>
        </a:p>
      </dgm:t>
    </dgm:pt>
    <dgm:pt modelId="{31BE128C-290B-435B-825A-557D124D8FAF}" type="parTrans" cxnId="{5665B830-559F-4D57-9168-140E304D41D1}">
      <dgm:prSet/>
      <dgm:spPr/>
      <dgm:t>
        <a:bodyPr/>
        <a:lstStyle/>
        <a:p>
          <a:endParaRPr lang="en-US"/>
        </a:p>
      </dgm:t>
    </dgm:pt>
    <dgm:pt modelId="{262D8CD1-5EB8-45AE-AB65-35BCFEEAF06B}" type="sibTrans" cxnId="{5665B830-559F-4D57-9168-140E304D41D1}">
      <dgm:prSet/>
      <dgm:spPr/>
      <dgm:t>
        <a:bodyPr/>
        <a:lstStyle/>
        <a:p>
          <a:endParaRPr lang="en-US"/>
        </a:p>
      </dgm:t>
    </dgm:pt>
    <dgm:pt modelId="{B100A033-C385-4421-9269-25E7A9E75FB7}" type="pres">
      <dgm:prSet presAssocID="{14D20FEB-6F80-4D0E-800B-674429ADD6D2}" presName="root" presStyleCnt="0">
        <dgm:presLayoutVars>
          <dgm:dir/>
          <dgm:resizeHandles val="exact"/>
        </dgm:presLayoutVars>
      </dgm:prSet>
      <dgm:spPr/>
    </dgm:pt>
    <dgm:pt modelId="{667D8284-ED1C-49A8-82AE-1FB7145C98B2}" type="pres">
      <dgm:prSet presAssocID="{232E703E-226D-4578-BE82-F3DCDEBDA1DD}" presName="compNode" presStyleCnt="0"/>
      <dgm:spPr/>
    </dgm:pt>
    <dgm:pt modelId="{DD3DAE73-AB9D-406A-99F0-1D5CDEEF5545}" type="pres">
      <dgm:prSet presAssocID="{232E703E-226D-4578-BE82-F3DCDEBDA1DD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15645EF7-E924-4306-8784-3416DBAE6DD9}" type="pres">
      <dgm:prSet presAssocID="{232E703E-226D-4578-BE82-F3DCDEBDA1DD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BEDF29E-A760-493D-B1A3-AA59187AF17E}" type="pres">
      <dgm:prSet presAssocID="{232E703E-226D-4578-BE82-F3DCDEBDA1DD}" presName="spaceRect" presStyleCnt="0"/>
      <dgm:spPr/>
    </dgm:pt>
    <dgm:pt modelId="{1588400B-2FE9-42FC-BE78-F38E3D29DD63}" type="pres">
      <dgm:prSet presAssocID="{232E703E-226D-4578-BE82-F3DCDEBDA1DD}" presName="textRect" presStyleLbl="revTx" presStyleIdx="0" presStyleCnt="5">
        <dgm:presLayoutVars>
          <dgm:chMax val="1"/>
          <dgm:chPref val="1"/>
        </dgm:presLayoutVars>
      </dgm:prSet>
      <dgm:spPr/>
    </dgm:pt>
    <dgm:pt modelId="{AA506E0F-7939-43AC-928E-736795374A73}" type="pres">
      <dgm:prSet presAssocID="{E588E1E0-0CB8-4803-9ED6-F612D1700741}" presName="sibTrans" presStyleCnt="0"/>
      <dgm:spPr/>
    </dgm:pt>
    <dgm:pt modelId="{23097532-E355-49A7-BB28-C11ABB2CE7DD}" type="pres">
      <dgm:prSet presAssocID="{99C771CE-F3B1-4248-B371-1DAB9156B247}" presName="compNode" presStyleCnt="0"/>
      <dgm:spPr/>
    </dgm:pt>
    <dgm:pt modelId="{EF4ABDAE-DB65-43D5-9A19-489BCC4ACCD3}" type="pres">
      <dgm:prSet presAssocID="{99C771CE-F3B1-4248-B371-1DAB9156B247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A871CDA7-B70F-41C5-98CA-0454826EFE16}" type="pres">
      <dgm:prSet presAssocID="{99C771CE-F3B1-4248-B371-1DAB9156B247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ycle with People"/>
        </a:ext>
      </dgm:extLst>
    </dgm:pt>
    <dgm:pt modelId="{E099653F-67D4-4103-BAF5-6EEED58EAA23}" type="pres">
      <dgm:prSet presAssocID="{99C771CE-F3B1-4248-B371-1DAB9156B247}" presName="spaceRect" presStyleCnt="0"/>
      <dgm:spPr/>
    </dgm:pt>
    <dgm:pt modelId="{75421B82-348B-4ADB-B501-71FFECDE73B8}" type="pres">
      <dgm:prSet presAssocID="{99C771CE-F3B1-4248-B371-1DAB9156B247}" presName="textRect" presStyleLbl="revTx" presStyleIdx="1" presStyleCnt="5">
        <dgm:presLayoutVars>
          <dgm:chMax val="1"/>
          <dgm:chPref val="1"/>
        </dgm:presLayoutVars>
      </dgm:prSet>
      <dgm:spPr/>
    </dgm:pt>
    <dgm:pt modelId="{E4B3C611-51D4-4842-BB87-EAEDCE0ACCD5}" type="pres">
      <dgm:prSet presAssocID="{6ADADE58-6E66-473C-8807-FE8CA9065396}" presName="sibTrans" presStyleCnt="0"/>
      <dgm:spPr/>
    </dgm:pt>
    <dgm:pt modelId="{760C2F23-9C00-4ABE-8A4D-F5AE033A1947}" type="pres">
      <dgm:prSet presAssocID="{827FB64B-BD65-4B51-9D10-6BFC2208342E}" presName="compNode" presStyleCnt="0"/>
      <dgm:spPr/>
    </dgm:pt>
    <dgm:pt modelId="{7E8FCC9A-AA42-4B5B-82B7-56ED170E6F7E}" type="pres">
      <dgm:prSet presAssocID="{827FB64B-BD65-4B51-9D10-6BFC2208342E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752DCAA5-F8DA-4FD1-8D5B-CE7C014CD5F7}" type="pres">
      <dgm:prSet presAssocID="{827FB64B-BD65-4B51-9D10-6BFC2208342E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27F0AAE8-6717-43F2-B286-D5C2165F4784}" type="pres">
      <dgm:prSet presAssocID="{827FB64B-BD65-4B51-9D10-6BFC2208342E}" presName="spaceRect" presStyleCnt="0"/>
      <dgm:spPr/>
    </dgm:pt>
    <dgm:pt modelId="{6230A288-A4A3-45EC-8417-1A62C08B85AB}" type="pres">
      <dgm:prSet presAssocID="{827FB64B-BD65-4B51-9D10-6BFC2208342E}" presName="textRect" presStyleLbl="revTx" presStyleIdx="2" presStyleCnt="5">
        <dgm:presLayoutVars>
          <dgm:chMax val="1"/>
          <dgm:chPref val="1"/>
        </dgm:presLayoutVars>
      </dgm:prSet>
      <dgm:spPr/>
    </dgm:pt>
    <dgm:pt modelId="{89401B6D-CFA7-4A9C-A3A5-E001279EB63D}" type="pres">
      <dgm:prSet presAssocID="{51207212-FA25-4A10-9EC7-4D6219A4B7C0}" presName="sibTrans" presStyleCnt="0"/>
      <dgm:spPr/>
    </dgm:pt>
    <dgm:pt modelId="{2F35B9B8-060B-469E-81AA-1ADF5AAFFFF0}" type="pres">
      <dgm:prSet presAssocID="{D9E928C0-D906-4C8E-86BC-633B93BD2818}" presName="compNode" presStyleCnt="0"/>
      <dgm:spPr/>
    </dgm:pt>
    <dgm:pt modelId="{A738C7BF-E109-4A8F-84A2-DDEFF7723845}" type="pres">
      <dgm:prSet presAssocID="{D9E928C0-D906-4C8E-86BC-633B93BD2818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E7B60766-A268-4D38-969D-720B5F047A82}" type="pres">
      <dgm:prSet presAssocID="{D9E928C0-D906-4C8E-86BC-633B93BD2818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430C5A29-482D-4892-AA63-AF0455D87658}" type="pres">
      <dgm:prSet presAssocID="{D9E928C0-D906-4C8E-86BC-633B93BD2818}" presName="spaceRect" presStyleCnt="0"/>
      <dgm:spPr/>
    </dgm:pt>
    <dgm:pt modelId="{F28C96E9-F457-4552-A0F3-FD924BA2FD3C}" type="pres">
      <dgm:prSet presAssocID="{D9E928C0-D906-4C8E-86BC-633B93BD2818}" presName="textRect" presStyleLbl="revTx" presStyleIdx="3" presStyleCnt="5">
        <dgm:presLayoutVars>
          <dgm:chMax val="1"/>
          <dgm:chPref val="1"/>
        </dgm:presLayoutVars>
      </dgm:prSet>
      <dgm:spPr/>
    </dgm:pt>
    <dgm:pt modelId="{9ECD920A-7A4F-4608-B27B-A07700AB93C2}" type="pres">
      <dgm:prSet presAssocID="{EE8F2D4C-6622-4640-A004-4CF4CBDEB77A}" presName="sibTrans" presStyleCnt="0"/>
      <dgm:spPr/>
    </dgm:pt>
    <dgm:pt modelId="{54E0BA1C-6659-46BF-8A09-509B0A8D8A7F}" type="pres">
      <dgm:prSet presAssocID="{0C6C23FA-DBA3-4541-8133-6C66347CFF24}" presName="compNode" presStyleCnt="0"/>
      <dgm:spPr/>
    </dgm:pt>
    <dgm:pt modelId="{E16AC9FD-A107-481F-8AA0-CE48792BFE2B}" type="pres">
      <dgm:prSet presAssocID="{0C6C23FA-DBA3-4541-8133-6C66347CFF24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E1063A2B-C349-4386-9821-9557B9732FD5}" type="pres">
      <dgm:prSet presAssocID="{0C6C23FA-DBA3-4541-8133-6C66347CFF24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iosk"/>
        </a:ext>
      </dgm:extLst>
    </dgm:pt>
    <dgm:pt modelId="{5AAE0721-C9A0-49B4-97E5-1124E7CC7051}" type="pres">
      <dgm:prSet presAssocID="{0C6C23FA-DBA3-4541-8133-6C66347CFF24}" presName="spaceRect" presStyleCnt="0"/>
      <dgm:spPr/>
    </dgm:pt>
    <dgm:pt modelId="{1206B69B-D065-4342-B5CB-24A7F742D363}" type="pres">
      <dgm:prSet presAssocID="{0C6C23FA-DBA3-4541-8133-6C66347CFF24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D32D922B-F3C3-40FA-864D-CF0C05D98672}" type="presOf" srcId="{D9E928C0-D906-4C8E-86BC-633B93BD2818}" destId="{F28C96E9-F457-4552-A0F3-FD924BA2FD3C}" srcOrd="0" destOrd="0" presId="urn:microsoft.com/office/officeart/2018/5/layout/IconLeafLabelList"/>
    <dgm:cxn modelId="{5665B830-559F-4D57-9168-140E304D41D1}" srcId="{14D20FEB-6F80-4D0E-800B-674429ADD6D2}" destId="{0C6C23FA-DBA3-4541-8133-6C66347CFF24}" srcOrd="4" destOrd="0" parTransId="{31BE128C-290B-435B-825A-557D124D8FAF}" sibTransId="{262D8CD1-5EB8-45AE-AB65-35BCFEEAF06B}"/>
    <dgm:cxn modelId="{FFE2F13D-6711-4DC8-92A3-577F82362F44}" srcId="{14D20FEB-6F80-4D0E-800B-674429ADD6D2}" destId="{99C771CE-F3B1-4248-B371-1DAB9156B247}" srcOrd="1" destOrd="0" parTransId="{B1A8C18A-0681-4050-BC7F-D4EF9A2CB26F}" sibTransId="{6ADADE58-6E66-473C-8807-FE8CA9065396}"/>
    <dgm:cxn modelId="{E435AE5F-E8BC-4BA1-B044-00676E050751}" srcId="{14D20FEB-6F80-4D0E-800B-674429ADD6D2}" destId="{827FB64B-BD65-4B51-9D10-6BFC2208342E}" srcOrd="2" destOrd="0" parTransId="{6B2E86E6-52DA-4466-8411-A6454C5102DF}" sibTransId="{51207212-FA25-4A10-9EC7-4D6219A4B7C0}"/>
    <dgm:cxn modelId="{9991FE63-FB86-45B4-82F2-4D6F627C2A71}" type="presOf" srcId="{14D20FEB-6F80-4D0E-800B-674429ADD6D2}" destId="{B100A033-C385-4421-9269-25E7A9E75FB7}" srcOrd="0" destOrd="0" presId="urn:microsoft.com/office/officeart/2018/5/layout/IconLeafLabelList"/>
    <dgm:cxn modelId="{4367DA70-598C-4ED6-B4AB-5454AD3660A9}" srcId="{14D20FEB-6F80-4D0E-800B-674429ADD6D2}" destId="{232E703E-226D-4578-BE82-F3DCDEBDA1DD}" srcOrd="0" destOrd="0" parTransId="{D5677F36-3F6D-4CCB-8EFE-0A0D7FBFCF4D}" sibTransId="{E588E1E0-0CB8-4803-9ED6-F612D1700741}"/>
    <dgm:cxn modelId="{459EE18B-D843-4A06-809B-B6E4AD2C07A8}" type="presOf" srcId="{0C6C23FA-DBA3-4541-8133-6C66347CFF24}" destId="{1206B69B-D065-4342-B5CB-24A7F742D363}" srcOrd="0" destOrd="0" presId="urn:microsoft.com/office/officeart/2018/5/layout/IconLeafLabelList"/>
    <dgm:cxn modelId="{91F97197-9E02-49EF-8186-B78EDDB67EAC}" type="presOf" srcId="{99C771CE-F3B1-4248-B371-1DAB9156B247}" destId="{75421B82-348B-4ADB-B501-71FFECDE73B8}" srcOrd="0" destOrd="0" presId="urn:microsoft.com/office/officeart/2018/5/layout/IconLeafLabelList"/>
    <dgm:cxn modelId="{4A8D3EC2-1F0B-41AD-B604-9F4ADDB2252E}" type="presOf" srcId="{232E703E-226D-4578-BE82-F3DCDEBDA1DD}" destId="{1588400B-2FE9-42FC-BE78-F38E3D29DD63}" srcOrd="0" destOrd="0" presId="urn:microsoft.com/office/officeart/2018/5/layout/IconLeafLabelList"/>
    <dgm:cxn modelId="{15539AC9-7F7E-4EC4-B3E8-93BBBB8034FB}" type="presOf" srcId="{827FB64B-BD65-4B51-9D10-6BFC2208342E}" destId="{6230A288-A4A3-45EC-8417-1A62C08B85AB}" srcOrd="0" destOrd="0" presId="urn:microsoft.com/office/officeart/2018/5/layout/IconLeafLabelList"/>
    <dgm:cxn modelId="{93EE57FF-1B87-4550-94A9-AC259946454C}" srcId="{14D20FEB-6F80-4D0E-800B-674429ADD6D2}" destId="{D9E928C0-D906-4C8E-86BC-633B93BD2818}" srcOrd="3" destOrd="0" parTransId="{7076B2E2-E1B1-45B8-BD19-0115435C7EB0}" sibTransId="{EE8F2D4C-6622-4640-A004-4CF4CBDEB77A}"/>
    <dgm:cxn modelId="{A24B3A7D-528A-419C-A226-11DA68286491}" type="presParOf" srcId="{B100A033-C385-4421-9269-25E7A9E75FB7}" destId="{667D8284-ED1C-49A8-82AE-1FB7145C98B2}" srcOrd="0" destOrd="0" presId="urn:microsoft.com/office/officeart/2018/5/layout/IconLeafLabelList"/>
    <dgm:cxn modelId="{DF39E63C-1F34-4E22-A5DC-8F7255661022}" type="presParOf" srcId="{667D8284-ED1C-49A8-82AE-1FB7145C98B2}" destId="{DD3DAE73-AB9D-406A-99F0-1D5CDEEF5545}" srcOrd="0" destOrd="0" presId="urn:microsoft.com/office/officeart/2018/5/layout/IconLeafLabelList"/>
    <dgm:cxn modelId="{A84A2EB4-4780-4B98-9689-3FE26B680B45}" type="presParOf" srcId="{667D8284-ED1C-49A8-82AE-1FB7145C98B2}" destId="{15645EF7-E924-4306-8784-3416DBAE6DD9}" srcOrd="1" destOrd="0" presId="urn:microsoft.com/office/officeart/2018/5/layout/IconLeafLabelList"/>
    <dgm:cxn modelId="{556C9EC1-8F0B-46D0-9569-C97E15EEC765}" type="presParOf" srcId="{667D8284-ED1C-49A8-82AE-1FB7145C98B2}" destId="{2BEDF29E-A760-493D-B1A3-AA59187AF17E}" srcOrd="2" destOrd="0" presId="urn:microsoft.com/office/officeart/2018/5/layout/IconLeafLabelList"/>
    <dgm:cxn modelId="{79FFF42A-0589-4067-9F65-E4A0EA8ACB5C}" type="presParOf" srcId="{667D8284-ED1C-49A8-82AE-1FB7145C98B2}" destId="{1588400B-2FE9-42FC-BE78-F38E3D29DD63}" srcOrd="3" destOrd="0" presId="urn:microsoft.com/office/officeart/2018/5/layout/IconLeafLabelList"/>
    <dgm:cxn modelId="{C29F0F1C-3DB4-4B65-859C-92C462130D26}" type="presParOf" srcId="{B100A033-C385-4421-9269-25E7A9E75FB7}" destId="{AA506E0F-7939-43AC-928E-736795374A73}" srcOrd="1" destOrd="0" presId="urn:microsoft.com/office/officeart/2018/5/layout/IconLeafLabelList"/>
    <dgm:cxn modelId="{EAF501C2-263B-4896-9EA5-53A69529839C}" type="presParOf" srcId="{B100A033-C385-4421-9269-25E7A9E75FB7}" destId="{23097532-E355-49A7-BB28-C11ABB2CE7DD}" srcOrd="2" destOrd="0" presId="urn:microsoft.com/office/officeart/2018/5/layout/IconLeafLabelList"/>
    <dgm:cxn modelId="{3C8444DF-FE3A-44F1-9B12-42797230603B}" type="presParOf" srcId="{23097532-E355-49A7-BB28-C11ABB2CE7DD}" destId="{EF4ABDAE-DB65-43D5-9A19-489BCC4ACCD3}" srcOrd="0" destOrd="0" presId="urn:microsoft.com/office/officeart/2018/5/layout/IconLeafLabelList"/>
    <dgm:cxn modelId="{B2B8427D-33A6-4FF0-8522-061F2062B4E3}" type="presParOf" srcId="{23097532-E355-49A7-BB28-C11ABB2CE7DD}" destId="{A871CDA7-B70F-41C5-98CA-0454826EFE16}" srcOrd="1" destOrd="0" presId="urn:microsoft.com/office/officeart/2018/5/layout/IconLeafLabelList"/>
    <dgm:cxn modelId="{96345B8E-7986-434E-ABE4-5EC845DE4FB6}" type="presParOf" srcId="{23097532-E355-49A7-BB28-C11ABB2CE7DD}" destId="{E099653F-67D4-4103-BAF5-6EEED58EAA23}" srcOrd="2" destOrd="0" presId="urn:microsoft.com/office/officeart/2018/5/layout/IconLeafLabelList"/>
    <dgm:cxn modelId="{52F31C1A-913A-438E-9CC3-D8B190D1DC68}" type="presParOf" srcId="{23097532-E355-49A7-BB28-C11ABB2CE7DD}" destId="{75421B82-348B-4ADB-B501-71FFECDE73B8}" srcOrd="3" destOrd="0" presId="urn:microsoft.com/office/officeart/2018/5/layout/IconLeafLabelList"/>
    <dgm:cxn modelId="{A11ED6F1-347A-4D10-A30E-E225B16B95C9}" type="presParOf" srcId="{B100A033-C385-4421-9269-25E7A9E75FB7}" destId="{E4B3C611-51D4-4842-BB87-EAEDCE0ACCD5}" srcOrd="3" destOrd="0" presId="urn:microsoft.com/office/officeart/2018/5/layout/IconLeafLabelList"/>
    <dgm:cxn modelId="{F620885E-9E53-4222-89E4-48B1CA9BD6FC}" type="presParOf" srcId="{B100A033-C385-4421-9269-25E7A9E75FB7}" destId="{760C2F23-9C00-4ABE-8A4D-F5AE033A1947}" srcOrd="4" destOrd="0" presId="urn:microsoft.com/office/officeart/2018/5/layout/IconLeafLabelList"/>
    <dgm:cxn modelId="{78C567C1-4C90-4D84-A8BE-459EE07A6042}" type="presParOf" srcId="{760C2F23-9C00-4ABE-8A4D-F5AE033A1947}" destId="{7E8FCC9A-AA42-4B5B-82B7-56ED170E6F7E}" srcOrd="0" destOrd="0" presId="urn:microsoft.com/office/officeart/2018/5/layout/IconLeafLabelList"/>
    <dgm:cxn modelId="{9C99E34E-9F07-4EDE-8470-442D04934A3A}" type="presParOf" srcId="{760C2F23-9C00-4ABE-8A4D-F5AE033A1947}" destId="{752DCAA5-F8DA-4FD1-8D5B-CE7C014CD5F7}" srcOrd="1" destOrd="0" presId="urn:microsoft.com/office/officeart/2018/5/layout/IconLeafLabelList"/>
    <dgm:cxn modelId="{7865A225-D142-46DB-A14A-0C5E8DC63D7C}" type="presParOf" srcId="{760C2F23-9C00-4ABE-8A4D-F5AE033A1947}" destId="{27F0AAE8-6717-43F2-B286-D5C2165F4784}" srcOrd="2" destOrd="0" presId="urn:microsoft.com/office/officeart/2018/5/layout/IconLeafLabelList"/>
    <dgm:cxn modelId="{8D1FD2B1-60BF-4155-B981-B17D79408017}" type="presParOf" srcId="{760C2F23-9C00-4ABE-8A4D-F5AE033A1947}" destId="{6230A288-A4A3-45EC-8417-1A62C08B85AB}" srcOrd="3" destOrd="0" presId="urn:microsoft.com/office/officeart/2018/5/layout/IconLeafLabelList"/>
    <dgm:cxn modelId="{A8728BC9-9536-48F5-9B9E-BCEAF66AE822}" type="presParOf" srcId="{B100A033-C385-4421-9269-25E7A9E75FB7}" destId="{89401B6D-CFA7-4A9C-A3A5-E001279EB63D}" srcOrd="5" destOrd="0" presId="urn:microsoft.com/office/officeart/2018/5/layout/IconLeafLabelList"/>
    <dgm:cxn modelId="{680AE575-878A-4EA2-A9FF-128902405123}" type="presParOf" srcId="{B100A033-C385-4421-9269-25E7A9E75FB7}" destId="{2F35B9B8-060B-469E-81AA-1ADF5AAFFFF0}" srcOrd="6" destOrd="0" presId="urn:microsoft.com/office/officeart/2018/5/layout/IconLeafLabelList"/>
    <dgm:cxn modelId="{5AC8CE1C-27E1-4E61-95C4-89A149AD04A3}" type="presParOf" srcId="{2F35B9B8-060B-469E-81AA-1ADF5AAFFFF0}" destId="{A738C7BF-E109-4A8F-84A2-DDEFF7723845}" srcOrd="0" destOrd="0" presId="urn:microsoft.com/office/officeart/2018/5/layout/IconLeafLabelList"/>
    <dgm:cxn modelId="{67E956D8-8A15-4681-A50C-D3764EE3E1CC}" type="presParOf" srcId="{2F35B9B8-060B-469E-81AA-1ADF5AAFFFF0}" destId="{E7B60766-A268-4D38-969D-720B5F047A82}" srcOrd="1" destOrd="0" presId="urn:microsoft.com/office/officeart/2018/5/layout/IconLeafLabelList"/>
    <dgm:cxn modelId="{77062B7E-4589-4CA0-85BC-B678E76FFA0D}" type="presParOf" srcId="{2F35B9B8-060B-469E-81AA-1ADF5AAFFFF0}" destId="{430C5A29-482D-4892-AA63-AF0455D87658}" srcOrd="2" destOrd="0" presId="urn:microsoft.com/office/officeart/2018/5/layout/IconLeafLabelList"/>
    <dgm:cxn modelId="{D56CCA7C-FA66-4DAE-A5B9-4D4337BEAA4F}" type="presParOf" srcId="{2F35B9B8-060B-469E-81AA-1ADF5AAFFFF0}" destId="{F28C96E9-F457-4552-A0F3-FD924BA2FD3C}" srcOrd="3" destOrd="0" presId="urn:microsoft.com/office/officeart/2018/5/layout/IconLeafLabelList"/>
    <dgm:cxn modelId="{9C53D8B2-F0C2-40CE-8961-2BE30363E19E}" type="presParOf" srcId="{B100A033-C385-4421-9269-25E7A9E75FB7}" destId="{9ECD920A-7A4F-4608-B27B-A07700AB93C2}" srcOrd="7" destOrd="0" presId="urn:microsoft.com/office/officeart/2018/5/layout/IconLeafLabelList"/>
    <dgm:cxn modelId="{7E23BF89-8F67-4BDD-B932-19AE6A75768A}" type="presParOf" srcId="{B100A033-C385-4421-9269-25E7A9E75FB7}" destId="{54E0BA1C-6659-46BF-8A09-509B0A8D8A7F}" srcOrd="8" destOrd="0" presId="urn:microsoft.com/office/officeart/2018/5/layout/IconLeafLabelList"/>
    <dgm:cxn modelId="{6E11EB6D-4BAE-4E60-80E9-5B490C87C897}" type="presParOf" srcId="{54E0BA1C-6659-46BF-8A09-509B0A8D8A7F}" destId="{E16AC9FD-A107-481F-8AA0-CE48792BFE2B}" srcOrd="0" destOrd="0" presId="urn:microsoft.com/office/officeart/2018/5/layout/IconLeafLabelList"/>
    <dgm:cxn modelId="{883DE050-56AC-4F65-99B3-9521B0E3E7E6}" type="presParOf" srcId="{54E0BA1C-6659-46BF-8A09-509B0A8D8A7F}" destId="{E1063A2B-C349-4386-9821-9557B9732FD5}" srcOrd="1" destOrd="0" presId="urn:microsoft.com/office/officeart/2018/5/layout/IconLeafLabelList"/>
    <dgm:cxn modelId="{5B93C6DA-E5D4-4D89-9209-40FE1495915C}" type="presParOf" srcId="{54E0BA1C-6659-46BF-8A09-509B0A8D8A7F}" destId="{5AAE0721-C9A0-49B4-97E5-1124E7CC7051}" srcOrd="2" destOrd="0" presId="urn:microsoft.com/office/officeart/2018/5/layout/IconLeafLabelList"/>
    <dgm:cxn modelId="{59B2CBB8-287D-4027-83B1-2171325A7951}" type="presParOf" srcId="{54E0BA1C-6659-46BF-8A09-509B0A8D8A7F}" destId="{1206B69B-D065-4342-B5CB-24A7F742D36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87DBB83-00D6-4839-AF5C-C423709AD0D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068DBF2-9AA9-492A-9DB8-7D50CABD4C5E}">
      <dgm:prSet/>
      <dgm:spPr/>
      <dgm:t>
        <a:bodyPr/>
        <a:lstStyle/>
        <a:p>
          <a:r>
            <a:rPr lang="en-US"/>
            <a:t>Here are some practical examples of how to work within the system to inch closer to the mythical product management beast</a:t>
          </a:r>
        </a:p>
      </dgm:t>
    </dgm:pt>
    <dgm:pt modelId="{024E1707-CBEC-4D58-B08A-DEE15336FB74}" type="parTrans" cxnId="{CD155C2B-F1DE-4CB0-820E-9892A3589623}">
      <dgm:prSet/>
      <dgm:spPr/>
      <dgm:t>
        <a:bodyPr/>
        <a:lstStyle/>
        <a:p>
          <a:endParaRPr lang="en-US"/>
        </a:p>
      </dgm:t>
    </dgm:pt>
    <dgm:pt modelId="{D9E3BDC0-E23E-495B-A347-AB5EE75AD8F1}" type="sibTrans" cxnId="{CD155C2B-F1DE-4CB0-820E-9892A3589623}">
      <dgm:prSet/>
      <dgm:spPr/>
      <dgm:t>
        <a:bodyPr/>
        <a:lstStyle/>
        <a:p>
          <a:endParaRPr lang="en-US"/>
        </a:p>
      </dgm:t>
    </dgm:pt>
    <dgm:pt modelId="{E818CE62-4984-4D9D-9B6C-72FA1A3045AF}">
      <dgm:prSet/>
      <dgm:spPr/>
      <dgm:t>
        <a:bodyPr/>
        <a:lstStyle/>
        <a:p>
          <a:r>
            <a:rPr lang="en-US"/>
            <a:t>Identifying candidates and mechanisms for product management and the concept around product managers</a:t>
          </a:r>
        </a:p>
      </dgm:t>
    </dgm:pt>
    <dgm:pt modelId="{AB577511-F1E4-4A2B-8F50-32AD525D5A4E}" type="parTrans" cxnId="{96213E44-2662-48FE-923E-C0C01C868AEE}">
      <dgm:prSet/>
      <dgm:spPr/>
      <dgm:t>
        <a:bodyPr/>
        <a:lstStyle/>
        <a:p>
          <a:endParaRPr lang="en-US"/>
        </a:p>
      </dgm:t>
    </dgm:pt>
    <dgm:pt modelId="{54906080-F903-4BB4-9552-AD3BA386E873}" type="sibTrans" cxnId="{96213E44-2662-48FE-923E-C0C01C868AEE}">
      <dgm:prSet/>
      <dgm:spPr/>
      <dgm:t>
        <a:bodyPr/>
        <a:lstStyle/>
        <a:p>
          <a:endParaRPr lang="en-US"/>
        </a:p>
      </dgm:t>
    </dgm:pt>
    <dgm:pt modelId="{EDEC1D63-669B-441B-8449-3788096D254C}" type="pres">
      <dgm:prSet presAssocID="{187DBB83-00D6-4839-AF5C-C423709AD0DC}" presName="vert0" presStyleCnt="0">
        <dgm:presLayoutVars>
          <dgm:dir/>
          <dgm:animOne val="branch"/>
          <dgm:animLvl val="lvl"/>
        </dgm:presLayoutVars>
      </dgm:prSet>
      <dgm:spPr/>
    </dgm:pt>
    <dgm:pt modelId="{DB27858D-16B6-450A-9106-02C825A5BCE7}" type="pres">
      <dgm:prSet presAssocID="{9068DBF2-9AA9-492A-9DB8-7D50CABD4C5E}" presName="thickLine" presStyleLbl="alignNode1" presStyleIdx="0" presStyleCnt="2"/>
      <dgm:spPr/>
    </dgm:pt>
    <dgm:pt modelId="{3F275FF8-DF30-4B24-A5F1-10FFD43C1C33}" type="pres">
      <dgm:prSet presAssocID="{9068DBF2-9AA9-492A-9DB8-7D50CABD4C5E}" presName="horz1" presStyleCnt="0"/>
      <dgm:spPr/>
    </dgm:pt>
    <dgm:pt modelId="{E53A60FA-C8CA-471C-B4B1-1D380AE808AE}" type="pres">
      <dgm:prSet presAssocID="{9068DBF2-9AA9-492A-9DB8-7D50CABD4C5E}" presName="tx1" presStyleLbl="revTx" presStyleIdx="0" presStyleCnt="2"/>
      <dgm:spPr/>
    </dgm:pt>
    <dgm:pt modelId="{7A33DEA6-90D5-4840-A798-3660BBC872A1}" type="pres">
      <dgm:prSet presAssocID="{9068DBF2-9AA9-492A-9DB8-7D50CABD4C5E}" presName="vert1" presStyleCnt="0"/>
      <dgm:spPr/>
    </dgm:pt>
    <dgm:pt modelId="{F7DD2B99-C3BD-473C-A3EF-39CDB448F0B2}" type="pres">
      <dgm:prSet presAssocID="{E818CE62-4984-4D9D-9B6C-72FA1A3045AF}" presName="thickLine" presStyleLbl="alignNode1" presStyleIdx="1" presStyleCnt="2"/>
      <dgm:spPr/>
    </dgm:pt>
    <dgm:pt modelId="{1869C749-A6EE-45B0-A5C8-EF55A1AC72DD}" type="pres">
      <dgm:prSet presAssocID="{E818CE62-4984-4D9D-9B6C-72FA1A3045AF}" presName="horz1" presStyleCnt="0"/>
      <dgm:spPr/>
    </dgm:pt>
    <dgm:pt modelId="{A38E2708-5CBE-42BD-AEF0-E75919CFCBCD}" type="pres">
      <dgm:prSet presAssocID="{E818CE62-4984-4D9D-9B6C-72FA1A3045AF}" presName="tx1" presStyleLbl="revTx" presStyleIdx="1" presStyleCnt="2"/>
      <dgm:spPr/>
    </dgm:pt>
    <dgm:pt modelId="{F1C2AB05-AD04-4B79-8C65-B49EA4A00A41}" type="pres">
      <dgm:prSet presAssocID="{E818CE62-4984-4D9D-9B6C-72FA1A3045AF}" presName="vert1" presStyleCnt="0"/>
      <dgm:spPr/>
    </dgm:pt>
  </dgm:ptLst>
  <dgm:cxnLst>
    <dgm:cxn modelId="{683BBB25-C1A1-4362-916A-99D50D9A065E}" type="presOf" srcId="{9068DBF2-9AA9-492A-9DB8-7D50CABD4C5E}" destId="{E53A60FA-C8CA-471C-B4B1-1D380AE808AE}" srcOrd="0" destOrd="0" presId="urn:microsoft.com/office/officeart/2008/layout/LinedList"/>
    <dgm:cxn modelId="{CD155C2B-F1DE-4CB0-820E-9892A3589623}" srcId="{187DBB83-00D6-4839-AF5C-C423709AD0DC}" destId="{9068DBF2-9AA9-492A-9DB8-7D50CABD4C5E}" srcOrd="0" destOrd="0" parTransId="{024E1707-CBEC-4D58-B08A-DEE15336FB74}" sibTransId="{D9E3BDC0-E23E-495B-A347-AB5EE75AD8F1}"/>
    <dgm:cxn modelId="{96213E44-2662-48FE-923E-C0C01C868AEE}" srcId="{187DBB83-00D6-4839-AF5C-C423709AD0DC}" destId="{E818CE62-4984-4D9D-9B6C-72FA1A3045AF}" srcOrd="1" destOrd="0" parTransId="{AB577511-F1E4-4A2B-8F50-32AD525D5A4E}" sibTransId="{54906080-F903-4BB4-9552-AD3BA386E873}"/>
    <dgm:cxn modelId="{783D436B-E9B7-497A-8327-F8734993F6CA}" type="presOf" srcId="{187DBB83-00D6-4839-AF5C-C423709AD0DC}" destId="{EDEC1D63-669B-441B-8449-3788096D254C}" srcOrd="0" destOrd="0" presId="urn:microsoft.com/office/officeart/2008/layout/LinedList"/>
    <dgm:cxn modelId="{02267EEC-8417-49DA-997F-980C4B260EEE}" type="presOf" srcId="{E818CE62-4984-4D9D-9B6C-72FA1A3045AF}" destId="{A38E2708-5CBE-42BD-AEF0-E75919CFCBCD}" srcOrd="0" destOrd="0" presId="urn:microsoft.com/office/officeart/2008/layout/LinedList"/>
    <dgm:cxn modelId="{9B78EB64-0365-4E12-AC75-9880CA9BAAAE}" type="presParOf" srcId="{EDEC1D63-669B-441B-8449-3788096D254C}" destId="{DB27858D-16B6-450A-9106-02C825A5BCE7}" srcOrd="0" destOrd="0" presId="urn:microsoft.com/office/officeart/2008/layout/LinedList"/>
    <dgm:cxn modelId="{BED81E69-7C47-468A-BA91-44D957518633}" type="presParOf" srcId="{EDEC1D63-669B-441B-8449-3788096D254C}" destId="{3F275FF8-DF30-4B24-A5F1-10FFD43C1C33}" srcOrd="1" destOrd="0" presId="urn:microsoft.com/office/officeart/2008/layout/LinedList"/>
    <dgm:cxn modelId="{65930E0B-5B1C-4929-929D-1868659C14E7}" type="presParOf" srcId="{3F275FF8-DF30-4B24-A5F1-10FFD43C1C33}" destId="{E53A60FA-C8CA-471C-B4B1-1D380AE808AE}" srcOrd="0" destOrd="0" presId="urn:microsoft.com/office/officeart/2008/layout/LinedList"/>
    <dgm:cxn modelId="{D4465D51-E51A-4CB7-ADE9-34D6C75D7304}" type="presParOf" srcId="{3F275FF8-DF30-4B24-A5F1-10FFD43C1C33}" destId="{7A33DEA6-90D5-4840-A798-3660BBC872A1}" srcOrd="1" destOrd="0" presId="urn:microsoft.com/office/officeart/2008/layout/LinedList"/>
    <dgm:cxn modelId="{80C09ADB-5E1D-43C9-9347-2B5ED8EC742A}" type="presParOf" srcId="{EDEC1D63-669B-441B-8449-3788096D254C}" destId="{F7DD2B99-C3BD-473C-A3EF-39CDB448F0B2}" srcOrd="2" destOrd="0" presId="urn:microsoft.com/office/officeart/2008/layout/LinedList"/>
    <dgm:cxn modelId="{791476F6-E912-459A-BD0E-333BA7C524F3}" type="presParOf" srcId="{EDEC1D63-669B-441B-8449-3788096D254C}" destId="{1869C749-A6EE-45B0-A5C8-EF55A1AC72DD}" srcOrd="3" destOrd="0" presId="urn:microsoft.com/office/officeart/2008/layout/LinedList"/>
    <dgm:cxn modelId="{5D8D2DFC-B433-4177-A4E3-E38DB4780E47}" type="presParOf" srcId="{1869C749-A6EE-45B0-A5C8-EF55A1AC72DD}" destId="{A38E2708-5CBE-42BD-AEF0-E75919CFCBCD}" srcOrd="0" destOrd="0" presId="urn:microsoft.com/office/officeart/2008/layout/LinedList"/>
    <dgm:cxn modelId="{FEB71689-3F26-44D7-9590-AC509651CFBA}" type="presParOf" srcId="{1869C749-A6EE-45B0-A5C8-EF55A1AC72DD}" destId="{F1C2AB05-AD04-4B79-8C65-B49EA4A00A4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DAE73-AB9D-406A-99F0-1D5CDEEF5545}">
      <dsp:nvSpPr>
        <dsp:cNvPr id="0" name=""/>
        <dsp:cNvSpPr/>
      </dsp:nvSpPr>
      <dsp:spPr>
        <a:xfrm>
          <a:off x="348206" y="835188"/>
          <a:ext cx="1075482" cy="107548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645EF7-E924-4306-8784-3416DBAE6DD9}">
      <dsp:nvSpPr>
        <dsp:cNvPr id="0" name=""/>
        <dsp:cNvSpPr/>
      </dsp:nvSpPr>
      <dsp:spPr>
        <a:xfrm>
          <a:off x="577408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88400B-2FE9-42FC-BE78-F38E3D29DD63}">
      <dsp:nvSpPr>
        <dsp:cNvPr id="0" name=""/>
        <dsp:cNvSpPr/>
      </dsp:nvSpPr>
      <dsp:spPr>
        <a:xfrm>
          <a:off x="4405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Shifting leader's mindsets (from PM to PdM)</a:t>
          </a:r>
        </a:p>
      </dsp:txBody>
      <dsp:txXfrm>
        <a:off x="4405" y="2245657"/>
        <a:ext cx="1763085" cy="705234"/>
      </dsp:txXfrm>
    </dsp:sp>
    <dsp:sp modelId="{EF4ABDAE-DB65-43D5-9A19-489BCC4ACCD3}">
      <dsp:nvSpPr>
        <dsp:cNvPr id="0" name=""/>
        <dsp:cNvSpPr/>
      </dsp:nvSpPr>
      <dsp:spPr>
        <a:xfrm>
          <a:off x="2419832" y="835188"/>
          <a:ext cx="1075482" cy="1075482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1CDA7-B70F-41C5-98CA-0454826EFE16}">
      <dsp:nvSpPr>
        <dsp:cNvPr id="0" name=""/>
        <dsp:cNvSpPr/>
      </dsp:nvSpPr>
      <dsp:spPr>
        <a:xfrm>
          <a:off x="2649033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421B82-348B-4ADB-B501-71FFECDE73B8}">
      <dsp:nvSpPr>
        <dsp:cNvPr id="0" name=""/>
        <dsp:cNvSpPr/>
      </dsp:nvSpPr>
      <dsp:spPr>
        <a:xfrm>
          <a:off x="2076031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Having Product Managers/Product Owners</a:t>
          </a:r>
        </a:p>
      </dsp:txBody>
      <dsp:txXfrm>
        <a:off x="2076031" y="2245657"/>
        <a:ext cx="1763085" cy="705234"/>
      </dsp:txXfrm>
    </dsp:sp>
    <dsp:sp modelId="{7E8FCC9A-AA42-4B5B-82B7-56ED170E6F7E}">
      <dsp:nvSpPr>
        <dsp:cNvPr id="0" name=""/>
        <dsp:cNvSpPr/>
      </dsp:nvSpPr>
      <dsp:spPr>
        <a:xfrm>
          <a:off x="4491458" y="835188"/>
          <a:ext cx="1075482" cy="107548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2DCAA5-F8DA-4FD1-8D5B-CE7C014CD5F7}">
      <dsp:nvSpPr>
        <dsp:cNvPr id="0" name=""/>
        <dsp:cNvSpPr/>
      </dsp:nvSpPr>
      <dsp:spPr>
        <a:xfrm>
          <a:off x="4720659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30A288-A4A3-45EC-8417-1A62C08B85AB}">
      <dsp:nvSpPr>
        <dsp:cNvPr id="0" name=""/>
        <dsp:cNvSpPr/>
      </dsp:nvSpPr>
      <dsp:spPr>
        <a:xfrm>
          <a:off x="4147657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Having fixed and dedicated delivery teams</a:t>
          </a:r>
        </a:p>
      </dsp:txBody>
      <dsp:txXfrm>
        <a:off x="4147657" y="2245657"/>
        <a:ext cx="1763085" cy="705234"/>
      </dsp:txXfrm>
    </dsp:sp>
    <dsp:sp modelId="{A738C7BF-E109-4A8F-84A2-DDEFF7723845}">
      <dsp:nvSpPr>
        <dsp:cNvPr id="0" name=""/>
        <dsp:cNvSpPr/>
      </dsp:nvSpPr>
      <dsp:spPr>
        <a:xfrm>
          <a:off x="6563084" y="835188"/>
          <a:ext cx="1075482" cy="1075482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B60766-A268-4D38-969D-720B5F047A82}">
      <dsp:nvSpPr>
        <dsp:cNvPr id="0" name=""/>
        <dsp:cNvSpPr/>
      </dsp:nvSpPr>
      <dsp:spPr>
        <a:xfrm>
          <a:off x="6792285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8C96E9-F457-4552-A0F3-FD924BA2FD3C}">
      <dsp:nvSpPr>
        <dsp:cNvPr id="0" name=""/>
        <dsp:cNvSpPr/>
      </dsp:nvSpPr>
      <dsp:spPr>
        <a:xfrm>
          <a:off x="6219283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Changing waterfall funding models</a:t>
          </a:r>
        </a:p>
      </dsp:txBody>
      <dsp:txXfrm>
        <a:off x="6219283" y="2245657"/>
        <a:ext cx="1763085" cy="705234"/>
      </dsp:txXfrm>
    </dsp:sp>
    <dsp:sp modelId="{E16AC9FD-A107-481F-8AA0-CE48792BFE2B}">
      <dsp:nvSpPr>
        <dsp:cNvPr id="0" name=""/>
        <dsp:cNvSpPr/>
      </dsp:nvSpPr>
      <dsp:spPr>
        <a:xfrm>
          <a:off x="8634710" y="835188"/>
          <a:ext cx="1075482" cy="1075482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063A2B-C349-4386-9821-9557B9732FD5}">
      <dsp:nvSpPr>
        <dsp:cNvPr id="0" name=""/>
        <dsp:cNvSpPr/>
      </dsp:nvSpPr>
      <dsp:spPr>
        <a:xfrm>
          <a:off x="8863911" y="1064389"/>
          <a:ext cx="617080" cy="61708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06B69B-D065-4342-B5CB-24A7F742D363}">
      <dsp:nvSpPr>
        <dsp:cNvPr id="0" name=""/>
        <dsp:cNvSpPr/>
      </dsp:nvSpPr>
      <dsp:spPr>
        <a:xfrm>
          <a:off x="8290908" y="2245657"/>
          <a:ext cx="1763085" cy="7052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/>
            <a:t>Putting the customer/end users up front and engage them</a:t>
          </a:r>
        </a:p>
      </dsp:txBody>
      <dsp:txXfrm>
        <a:off x="8290908" y="2245657"/>
        <a:ext cx="1763085" cy="7052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27858D-16B6-450A-9106-02C825A5BCE7}">
      <dsp:nvSpPr>
        <dsp:cNvPr id="0" name=""/>
        <dsp:cNvSpPr/>
      </dsp:nvSpPr>
      <dsp:spPr>
        <a:xfrm>
          <a:off x="0" y="0"/>
          <a:ext cx="67976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3A60FA-C8CA-471C-B4B1-1D380AE808AE}">
      <dsp:nvSpPr>
        <dsp:cNvPr id="0" name=""/>
        <dsp:cNvSpPr/>
      </dsp:nvSpPr>
      <dsp:spPr>
        <a:xfrm>
          <a:off x="0" y="0"/>
          <a:ext cx="6797675" cy="2824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Here are some practical examples of how to work within the system to inch closer to the mythical product management beast</a:t>
          </a:r>
        </a:p>
      </dsp:txBody>
      <dsp:txXfrm>
        <a:off x="0" y="0"/>
        <a:ext cx="6797675" cy="2824955"/>
      </dsp:txXfrm>
    </dsp:sp>
    <dsp:sp modelId="{F7DD2B99-C3BD-473C-A3EF-39CDB448F0B2}">
      <dsp:nvSpPr>
        <dsp:cNvPr id="0" name=""/>
        <dsp:cNvSpPr/>
      </dsp:nvSpPr>
      <dsp:spPr>
        <a:xfrm>
          <a:off x="0" y="2824955"/>
          <a:ext cx="6797675" cy="0"/>
        </a:xfrm>
        <a:prstGeom prst="line">
          <a:avLst/>
        </a:prstGeom>
        <a:solidFill>
          <a:schemeClr val="accent2">
            <a:hueOff val="1491936"/>
            <a:satOff val="-10410"/>
            <a:lumOff val="2549"/>
            <a:alphaOff val="0"/>
          </a:schemeClr>
        </a:solidFill>
        <a:ln w="15875" cap="flat" cmpd="sng" algn="ctr">
          <a:solidFill>
            <a:schemeClr val="accent2">
              <a:hueOff val="1491936"/>
              <a:satOff val="-10410"/>
              <a:lumOff val="25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8E2708-5CBE-42BD-AEF0-E75919CFCBCD}">
      <dsp:nvSpPr>
        <dsp:cNvPr id="0" name=""/>
        <dsp:cNvSpPr/>
      </dsp:nvSpPr>
      <dsp:spPr>
        <a:xfrm>
          <a:off x="0" y="2824955"/>
          <a:ext cx="6797675" cy="2824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Identifying candidates and mechanisms for product management and the concept around product managers</a:t>
          </a:r>
        </a:p>
      </dsp:txBody>
      <dsp:txXfrm>
        <a:off x="0" y="2824955"/>
        <a:ext cx="6797675" cy="28249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13077A-42D4-4677-B39E-3CAE9C069EF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066FED-9C52-4D90-8D21-0EC3832EE8D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A23B8805-2BA5-4504-AF1D-1C74BDFB81B5}" type="datetimeFigureOut">
              <a:rPr lang="en-US"/>
              <a:pPr>
                <a:defRPr/>
              </a:pPr>
              <a:t>2/1/2022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DD590F9-1A1B-4430-A933-96273ED8A5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5DFABCF-5AE8-4D7D-A19F-1A34C61D18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3819E-92A0-413E-98FB-32BADCA87AA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ADE056-AB4F-487C-815E-D64C71AAC2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A42BBB1A-5966-4D03-B875-73B4465D8A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Image Placeholder 1">
            <a:extLst>
              <a:ext uri="{FF2B5EF4-FFF2-40B4-BE49-F238E27FC236}">
                <a16:creationId xmlns:a16="http://schemas.microsoft.com/office/drawing/2014/main" id="{12FA65A5-87D4-49B8-9B37-3D1BF0E1F3B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Notes Placeholder 2">
            <a:extLst>
              <a:ext uri="{FF2B5EF4-FFF2-40B4-BE49-F238E27FC236}">
                <a16:creationId xmlns:a16="http://schemas.microsoft.com/office/drawing/2014/main" id="{C9B1289C-8721-473E-84E6-7026AFD6AA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11268" name="Slide Number Placeholder 3">
            <a:extLst>
              <a:ext uri="{FF2B5EF4-FFF2-40B4-BE49-F238E27FC236}">
                <a16:creationId xmlns:a16="http://schemas.microsoft.com/office/drawing/2014/main" id="{26DD5E1F-04BD-4AF9-8148-EB5BAF8653C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6406E8A-8B23-4B9E-9CF3-7FAE1F25890D}" type="slidenum">
              <a:rPr lang="en-US" altLang="en-US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D60EC0-AE1D-4ABE-B9A8-A4C7B4DCA595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6B2380E-96A4-4426-B436-F4049C76654D}"/>
              </a:ext>
            </a:extLst>
          </p:cNvPr>
          <p:cNvCxnSpPr/>
          <p:nvPr/>
        </p:nvCxnSpPr>
        <p:spPr>
          <a:xfrm>
            <a:off x="1208088" y="4475163"/>
            <a:ext cx="987583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9A791EA-7526-4D0B-B9E3-694C1B1BE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4F848B-A9D6-4B77-AC80-770723F105D8}" type="datetime1">
              <a:rPr lang="en-US"/>
              <a:pPr>
                <a:defRPr/>
              </a:pPr>
              <a:t>2/1/2022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4DAE45C-6C11-4EEF-9B52-ADB79C83D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2614C72-4176-4C77-9AC5-A6A9A5EDB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8AE717-1C78-49F1-8A74-1DAA05C56B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802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B3C97-7BC7-439C-9928-27C3BAFA7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83092C-FEDC-4CA7-9AEA-58DFCA826495}" type="datetime1">
              <a:rPr lang="en-US"/>
              <a:pPr>
                <a:defRPr/>
              </a:pPr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86A75-1EDA-4ADB-BC00-F8D91F5DE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A7113-9287-43C4-8754-164840A49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CEBC67-E4CD-441C-9D7C-E2EFC03AD0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99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89BB6DF-3CA6-46CA-8FA0-B9095E2759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8D2536D-A2E6-44F7-BAF1-D81BF1B39A9C}"/>
              </a:ext>
            </a:extLst>
          </p:cNvPr>
          <p:cNvCxnSpPr/>
          <p:nvPr/>
        </p:nvCxnSpPr>
        <p:spPr>
          <a:xfrm>
            <a:off x="1208088" y="4484688"/>
            <a:ext cx="987583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Ctr="0"/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0C051E87-C229-45C7-BE06-13F4ED5A6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DD61FD-C110-4BFB-96EA-252F8A0C8385}" type="datetime1">
              <a:rPr lang="en-US"/>
              <a:pPr>
                <a:defRPr/>
              </a:pPr>
              <a:t>2/1/2022</a:t>
            </a:fld>
            <a:endParaRPr lang="en-US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E86B115D-075A-46D5-9B5F-6C24D30D8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10">
            <a:extLst>
              <a:ext uri="{FF2B5EF4-FFF2-40B4-BE49-F238E27FC236}">
                <a16:creationId xmlns:a16="http://schemas.microsoft.com/office/drawing/2014/main" id="{7D5EBF55-621E-4EF0-BEC1-2890A9F6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25C9E3-FA51-4AC1-941B-637190F5E9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65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AD47DAA-1CDB-4FA6-A75C-65FD08977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4355E2-A226-414A-80AF-4E90176BADAB}" type="datetime1">
              <a:rPr lang="en-US"/>
              <a:pPr>
                <a:defRPr/>
              </a:pPr>
              <a:t>2/1/2022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AA2529B-C4E1-4DEA-8D7C-3F4C7FCC6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ED7EE5C-A8AF-4998-ADD9-C95ED5096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1AAC9-E213-4036-B8CD-35425DE580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86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D0E1921-8AB4-47D9-9B89-78F07EF39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67EBF8-52A2-495B-BB00-6D0D150F2222}" type="datetime1">
              <a:rPr lang="en-US"/>
              <a:pPr>
                <a:defRPr/>
              </a:pPr>
              <a:t>2/1/2022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E7BB05A-0DBF-4F2C-BE11-AA419163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343D831-AA15-4AE7-8225-A2B1249D1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76F3B3-EEB8-49C9-87FB-0F31BC68FC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259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D7B8FAD-2F65-4A63-942C-0DCED8A14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A674EF-C0FE-4B4F-8E00-E05410AD0DB6}" type="datetime1">
              <a:rPr lang="en-US"/>
              <a:pPr>
                <a:defRPr/>
              </a:pPr>
              <a:t>2/1/2022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F2ED16F-DDA6-4D64-A7A7-3C1AFD7EF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0C9CB56-9EC7-4F22-91A3-C3EB19F6B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548DBC-74D4-490F-8B26-53B2DDAC23A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07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9DAA77-16AD-4876-A3F7-3B996433445F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Date Placeholder 1">
            <a:extLst>
              <a:ext uri="{FF2B5EF4-FFF2-40B4-BE49-F238E27FC236}">
                <a16:creationId xmlns:a16="http://schemas.microsoft.com/office/drawing/2014/main" id="{997E0608-F239-4055-ABDB-AC06D30BA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FBBE14-9C16-4430-8A52-838B0C432C93}" type="datetime1">
              <a:rPr lang="en-US"/>
              <a:pPr>
                <a:defRPr/>
              </a:pPr>
              <a:t>2/1/2022</a:t>
            </a:fld>
            <a:endParaRPr lang="en-US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BAFE8CAC-4F0A-40AA-84EF-BDF74E9A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47D807C-D17D-436E-AE39-65D32AA7F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70651C-2216-4C55-A1DE-F86E515A9A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19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D268E76-9DA7-4E97-94C3-8E018D8C9F21}"/>
              </a:ext>
            </a:extLst>
          </p:cNvPr>
          <p:cNvSpPr/>
          <p:nvPr/>
        </p:nvSpPr>
        <p:spPr>
          <a:xfrm>
            <a:off x="0" y="0"/>
            <a:ext cx="465455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/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5BD4372B-BCB4-4A42-926E-6E144354FD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2938" y="6446838"/>
            <a:ext cx="3517900" cy="365125"/>
          </a:xfrm>
        </p:spPr>
        <p:txBody>
          <a:bodyPr/>
          <a:lstStyle>
            <a:lvl1pPr algn="l">
              <a:defRPr smtClean="0"/>
            </a:lvl1pPr>
          </a:lstStyle>
          <a:p>
            <a:pPr>
              <a:defRPr/>
            </a:pPr>
            <a:fld id="{4DEC2379-9CE9-4188-BCCB-9EB4BE653D0F}" type="datetime1">
              <a:rPr lang="en-US"/>
              <a:pPr>
                <a:defRPr/>
              </a:pPr>
              <a:t>2/1/2022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2192518B-E2B2-485D-A473-20FD0C7D9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59413" y="6446838"/>
            <a:ext cx="5334000" cy="365125"/>
          </a:xfrm>
        </p:spPr>
        <p:txBody>
          <a:bodyPr/>
          <a:lstStyle>
            <a:lvl1pPr algn="l">
              <a:defRPr dirty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7A4C34BF-47C9-41AC-8DEF-EA7BEEDF2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D02F012-3DC3-4991-9D93-5C9917F001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067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FC960C-B785-420B-9DED-61351687AC71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C1EFC93-3E2D-450E-9C47-F4DE28382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6A7914F-3043-408C-BCCC-8ED62FA16C72}" type="datetime1">
              <a:rPr lang="en-US"/>
              <a:pPr>
                <a:defRPr/>
              </a:pPr>
              <a:t>2/1/2022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885AF1BD-6727-4AE1-A978-5C63E81E3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3084E38C-D8FD-499F-A317-007C5DD93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286CE5-1CC4-4C4F-A985-F91FE348C8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57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FEADCE9-81BD-4610-B7D3-B251F0650DEE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DF7112-0ED5-4557-9317-744F14773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8" name="Text Placeholder 2">
            <a:extLst>
              <a:ext uri="{FF2B5EF4-FFF2-40B4-BE49-F238E27FC236}">
                <a16:creationId xmlns:a16="http://schemas.microsoft.com/office/drawing/2014/main" id="{5AD1549D-B96C-48BC-B525-D44DB189AB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96963" y="2108200"/>
            <a:ext cx="10058400" cy="376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77131-C21D-4AD0-8153-9257B4CC1C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18488" y="6446838"/>
            <a:ext cx="2584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 smtClean="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fld id="{FA7786FA-3E0D-4429-B199-46B1E5FE6145}" type="datetime1">
              <a:rPr lang="en-US"/>
              <a:pPr>
                <a:defRPr/>
              </a:pPr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CD5BC-1DB6-40AE-B485-7363F912B6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6963" y="6446838"/>
            <a:ext cx="68183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 cap="all" baseline="0" dirty="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D8EA8-9BC6-4B1F-B5F6-2442DF4830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93438" y="6446838"/>
            <a:ext cx="7794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 smtClean="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fld id="{648820D7-14BF-4BC9-BA7E-6C85CB725E5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5F58282-9CE2-4EB7-AAB7-6E866B38C8E6}"/>
              </a:ext>
            </a:extLst>
          </p:cNvPr>
          <p:cNvCxnSpPr/>
          <p:nvPr/>
        </p:nvCxnSpPr>
        <p:spPr>
          <a:xfrm>
            <a:off x="1193800" y="1897063"/>
            <a:ext cx="9966325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75" r:id="rId2"/>
    <p:sldLayoutId id="2147483680" r:id="rId3"/>
    <p:sldLayoutId id="2147483676" r:id="rId4"/>
    <p:sldLayoutId id="2147483677" r:id="rId5"/>
    <p:sldLayoutId id="2147483678" r:id="rId6"/>
    <p:sldLayoutId id="2147483681" r:id="rId7"/>
    <p:sldLayoutId id="2147483682" r:id="rId8"/>
    <p:sldLayoutId id="2147483683" r:id="rId9"/>
  </p:sldLayoutIdLs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600" kern="1200" spc="-50">
          <a:solidFill>
            <a:srgbClr val="404040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rgbClr val="404040"/>
          </a:solidFill>
          <a:latin typeface="Georgia Pro Cond Light" panose="02040306050405020303" pitchFamily="18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rgbClr val="404040"/>
          </a:solidFill>
          <a:latin typeface="Georgia Pro Cond Light" panose="02040306050405020303" pitchFamily="18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rgbClr val="404040"/>
          </a:solidFill>
          <a:latin typeface="Georgia Pro Cond Light" panose="02040306050405020303" pitchFamily="18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rgbClr val="404040"/>
          </a:solidFill>
          <a:latin typeface="Georgia Pro Cond Light" panose="02040306050405020303" pitchFamily="18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rgbClr val="404040"/>
          </a:solidFill>
          <a:latin typeface="Georgia Pro Cond Light" panose="02040306050405020303" pitchFamily="18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rgbClr val="404040"/>
          </a:solidFill>
          <a:latin typeface="Georgia Pro Cond Light" panose="02040306050405020303" pitchFamily="18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rgbClr val="404040"/>
          </a:solidFill>
          <a:latin typeface="Georgia Pro Cond Light" panose="02040306050405020303" pitchFamily="18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600">
          <a:solidFill>
            <a:srgbClr val="404040"/>
          </a:solidFill>
          <a:latin typeface="Georgia Pro Cond Light" panose="02040306050405020303" pitchFamily="18" charset="0"/>
        </a:defRPr>
      </a:lvl9pPr>
    </p:titleStyle>
    <p:bodyStyle>
      <a:lvl1pPr marL="90488" indent="-90488" algn="l" rtl="0" fontAlgn="base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rgbClr val="404040"/>
          </a:solidFill>
          <a:latin typeface="+mn-lt"/>
          <a:ea typeface="+mn-ea"/>
          <a:cs typeface="+mn-cs"/>
        </a:defRPr>
      </a:lvl1pPr>
      <a:lvl2pPr marL="382588" indent="-182563" algn="l" rtl="0" fontAlgn="base">
        <a:spcBef>
          <a:spcPts val="200"/>
        </a:spcBef>
        <a:spcAft>
          <a:spcPts val="400"/>
        </a:spcAft>
        <a:buFont typeface="Calibri" panose="020F0502020204030204" pitchFamily="34" charset="0"/>
        <a:buChar char="◦"/>
        <a:defRPr kern="1200">
          <a:solidFill>
            <a:srgbClr val="404040"/>
          </a:solidFill>
          <a:latin typeface="+mn-lt"/>
          <a:ea typeface="+mn-ea"/>
          <a:cs typeface="+mn-cs"/>
        </a:defRPr>
      </a:lvl2pPr>
      <a:lvl3pPr marL="566738" indent="-182563" algn="l" rtl="0" fontAlgn="base">
        <a:spcBef>
          <a:spcPts val="200"/>
        </a:spcBef>
        <a:spcAft>
          <a:spcPts val="400"/>
        </a:spcAft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3pPr>
      <a:lvl4pPr marL="749300" indent="-182563" algn="l" rtl="0" fontAlgn="base">
        <a:spcBef>
          <a:spcPts val="200"/>
        </a:spcBef>
        <a:spcAft>
          <a:spcPts val="400"/>
        </a:spcAft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4pPr>
      <a:lvl5pPr marL="931863" indent="-182563" algn="l" rtl="0" fontAlgn="base">
        <a:spcBef>
          <a:spcPts val="200"/>
        </a:spcBef>
        <a:spcAft>
          <a:spcPts val="400"/>
        </a:spcAft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3C_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cpedia.gc.ca/wiki/AgileCentreOfExcellence" TargetMode="External"/><Relationship Id="rId2" Type="http://schemas.openxmlformats.org/officeDocument/2006/relationships/hyperlink" Target="mailto:AgileCoE-CdEAgile@tc.gc.c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36_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 descr="&quot;&quot;">
            <a:extLst>
              <a:ext uri="{FF2B5EF4-FFF2-40B4-BE49-F238E27FC236}">
                <a16:creationId xmlns:a16="http://schemas.microsoft.com/office/drawing/2014/main" id="{3F851E84-161B-47B1-ABBA-CBE8936C4E3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D714CD-15C4-4EEC-8FAE-8B8DD59890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3213" y="639763"/>
            <a:ext cx="5346700" cy="3494087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CA"/>
              <a:t>P</a:t>
            </a:r>
            <a:r>
              <a:rPr lang="en-US" err="1"/>
              <a:t>roduct</a:t>
            </a:r>
            <a:r>
              <a:rPr lang="en-US"/>
              <a:t> Management in a GC Environment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4AE73D-C025-43F7-9AFF-38789C747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413" y="4456113"/>
            <a:ext cx="4829175" cy="1238250"/>
          </a:xfrm>
        </p:spPr>
        <p:txBody>
          <a:bodyPr rtlCol="0">
            <a:normAutofit fontScale="47500" lnSpcReduction="20000"/>
          </a:bodyPr>
          <a:lstStyle/>
          <a:p>
            <a:pPr fontAlgn="auto">
              <a:defRPr/>
            </a:pPr>
            <a:r>
              <a:rPr lang="fr-CA"/>
              <a:t>ESDC </a:t>
            </a:r>
            <a:r>
              <a:rPr lang="fr-CA" err="1"/>
              <a:t>Presentation</a:t>
            </a:r>
            <a:r>
              <a:rPr lang="fr-CA"/>
              <a:t> – </a:t>
            </a:r>
            <a:r>
              <a:rPr lang="fr-CA" b="1" err="1"/>
              <a:t>Feb</a:t>
            </a:r>
            <a:r>
              <a:rPr lang="fr-CA" b="1"/>
              <a:t> 2022</a:t>
            </a:r>
            <a:endParaRPr lang="en-US" b="1" err="1"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 b="1"/>
              <a:t>Presenters:</a:t>
            </a:r>
            <a:r>
              <a:rPr lang="en-US"/>
              <a:t> Edith Tremblay &amp; </a:t>
            </a:r>
            <a:r>
              <a:rPr lang="en-US">
                <a:ea typeface="+mn-lt"/>
                <a:cs typeface="+mn-lt"/>
              </a:rPr>
              <a:t>Martin Hubert  </a:t>
            </a:r>
          </a:p>
          <a:p>
            <a:pPr>
              <a:defRPr/>
            </a:pPr>
            <a:r>
              <a:rPr lang="en-US">
                <a:ea typeface="+mn-lt"/>
                <a:cs typeface="+mn-lt"/>
              </a:rPr>
              <a:t>From: Transport Canada's Agile </a:t>
            </a:r>
            <a:r>
              <a:rPr lang="en-US" err="1">
                <a:ea typeface="+mn-lt"/>
                <a:cs typeface="+mn-lt"/>
              </a:rPr>
              <a:t>CoE</a:t>
            </a:r>
            <a:endParaRPr lang="en-US">
              <a:ea typeface="+mn-lt"/>
              <a:cs typeface="+mn-lt"/>
            </a:endParaRPr>
          </a:p>
        </p:txBody>
      </p:sp>
      <p:pic>
        <p:nvPicPr>
          <p:cNvPr id="8197" name="Picture 5">
            <a:extLst>
              <a:ext uri="{FF2B5EF4-FFF2-40B4-BE49-F238E27FC236}">
                <a16:creationId xmlns:a16="http://schemas.microsoft.com/office/drawing/2014/main" id="{11CC6FD4-ACC1-401C-A91F-DB078D5D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6" name="Straight Connector 25" descr="&quot;&quot;">
            <a:extLst>
              <a:ext uri="{FF2B5EF4-FFF2-40B4-BE49-F238E27FC236}">
                <a16:creationId xmlns:a16="http://schemas.microsoft.com/office/drawing/2014/main" id="{91A57EBE-7785-4A90-87D5-84239626365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6805613" y="4294188"/>
            <a:ext cx="438785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B4C2F8-B5A1-4C5F-8804-4E851A76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CA" sz="3600">
                <a:solidFill>
                  <a:schemeClr val="bg1"/>
                </a:solidFill>
                <a:latin typeface="Segoe UI" panose="020B0502040204020203" pitchFamily="34" charset="0"/>
              </a:rPr>
              <a:t>How to apply it into public sector?</a:t>
            </a:r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16388" name="Slide Number Placeholder 3">
            <a:extLst>
              <a:ext uri="{FF2B5EF4-FFF2-40B4-BE49-F238E27FC236}">
                <a16:creationId xmlns:a16="http://schemas.microsoft.com/office/drawing/2014/main" id="{21D3CB1D-A41A-41C9-86A9-97568D6826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10123055" y="6459785"/>
            <a:ext cx="1089428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 anchorCtr="0" compatLnSpc="1">
            <a:prstTxWarp prst="textNoShape">
              <a:avLst/>
            </a:prstTxWarp>
            <a:normAutofit/>
          </a:bodyPr>
          <a:lstStyle>
            <a:lvl1pPr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ts val="600"/>
              </a:spcAft>
            </a:pPr>
            <a:fld id="{FB4EA04E-282C-4630-9280-254A9D93D2D7}" type="slidenum">
              <a:rPr lang="en-US" altLang="en-US">
                <a:solidFill>
                  <a:schemeClr val="tx2"/>
                </a:solidFill>
              </a:rPr>
              <a:pPr fontAlgn="base">
                <a:spcBef>
                  <a:spcPct val="0"/>
                </a:spcBef>
                <a:spcAft>
                  <a:spcPts val="600"/>
                </a:spcAft>
              </a:pPr>
              <a:t>10</a:t>
            </a:fld>
            <a:endParaRPr lang="en-US" altLang="en-US">
              <a:solidFill>
                <a:schemeClr val="tx2"/>
              </a:solidFill>
            </a:endParaRPr>
          </a:p>
        </p:txBody>
      </p:sp>
      <p:graphicFrame>
        <p:nvGraphicFramePr>
          <p:cNvPr id="16390" name="Content Placeholder 2">
            <a:extLst>
              <a:ext uri="{FF2B5EF4-FFF2-40B4-BE49-F238E27FC236}">
                <a16:creationId xmlns:a16="http://schemas.microsoft.com/office/drawing/2014/main" id="{927E6FC5-A400-44DB-B975-5D430272B3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5162514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E8252-7D83-4CC8-8C49-6D585D098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CA" err="1">
                <a:solidFill>
                  <a:schemeClr val="tx1">
                    <a:lumMod val="75000"/>
                    <a:lumOff val="25000"/>
                  </a:schemeClr>
                </a:solidFill>
              </a:rPr>
              <a:t>Prerequisites</a:t>
            </a:r>
            <a:r>
              <a:rPr lang="fr-CA">
                <a:solidFill>
                  <a:schemeClr val="tx1">
                    <a:lumMod val="75000"/>
                    <a:lumOff val="25000"/>
                  </a:schemeClr>
                </a:solidFill>
              </a:rPr>
              <a:t> &amp; </a:t>
            </a:r>
            <a:r>
              <a:rPr lang="fr-CA" err="1">
                <a:solidFill>
                  <a:schemeClr val="tx1">
                    <a:lumMod val="75000"/>
                    <a:lumOff val="25000"/>
                  </a:schemeClr>
                </a:solidFill>
                <a:ea typeface="+mj-lt"/>
                <a:cs typeface="+mj-lt"/>
              </a:rPr>
              <a:t>Lessons</a:t>
            </a:r>
            <a:r>
              <a:rPr lang="fr-CA">
                <a:solidFill>
                  <a:schemeClr val="tx1">
                    <a:lumMod val="75000"/>
                    <a:lumOff val="25000"/>
                  </a:schemeClr>
                </a:solidFill>
                <a:ea typeface="+mj-lt"/>
                <a:cs typeface="+mj-lt"/>
              </a:rPr>
              <a:t> </a:t>
            </a:r>
            <a:r>
              <a:rPr lang="fr-CA" err="1">
                <a:solidFill>
                  <a:schemeClr val="tx1">
                    <a:lumMod val="75000"/>
                    <a:lumOff val="25000"/>
                  </a:schemeClr>
                </a:solidFill>
                <a:ea typeface="+mj-lt"/>
                <a:cs typeface="+mj-lt"/>
              </a:rPr>
              <a:t>learned</a:t>
            </a:r>
            <a:endParaRPr lang="en-US" err="1">
              <a:solidFill>
                <a:schemeClr val="tx1">
                  <a:lumMod val="75000"/>
                  <a:lumOff val="25000"/>
                </a:schemeClr>
              </a:solidFill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2C7B2-26F2-467D-8CAF-245E37A52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108200"/>
            <a:ext cx="10058400" cy="4344988"/>
          </a:xfrm>
        </p:spPr>
        <p:txBody>
          <a:bodyPr rtlCol="0">
            <a:normAutofit fontScale="92500" lnSpcReduction="20000"/>
          </a:bodyPr>
          <a:lstStyle/>
          <a:p>
            <a:pPr marL="91440" indent="-91440" fontAlgn="auto">
              <a:defRPr/>
            </a:pPr>
            <a:r>
              <a:rPr lang="en-US" sz="1800">
                <a:solidFill>
                  <a:srgbClr val="000000"/>
                </a:solidFill>
                <a:latin typeface="Arial"/>
                <a:cs typeface="Arial"/>
              </a:rPr>
              <a:t>• </a:t>
            </a:r>
            <a:r>
              <a:rPr lang="en-US" sz="1800" b="1" err="1">
                <a:solidFill>
                  <a:srgbClr val="000000"/>
                </a:solidFill>
                <a:latin typeface="Arial"/>
                <a:cs typeface="Arial"/>
              </a:rPr>
              <a:t>Prerequisists</a:t>
            </a:r>
            <a:r>
              <a:rPr lang="en-US" sz="1800" b="1">
                <a:solidFill>
                  <a:srgbClr val="000000"/>
                </a:solidFill>
                <a:latin typeface="Arial"/>
                <a:cs typeface="Arial"/>
              </a:rPr>
              <a:t>:</a:t>
            </a:r>
            <a:endParaRPr lang="en-US" sz="1800">
              <a:latin typeface="Arial"/>
              <a:ea typeface="+mn-lt"/>
              <a:cs typeface="+mn-lt"/>
            </a:endParaRPr>
          </a:p>
          <a:p>
            <a:pPr marL="382270" lvl="1" indent="-182245">
              <a:defRPr/>
            </a:pPr>
            <a:r>
              <a:rPr lang="en-US" b="1">
                <a:solidFill>
                  <a:srgbClr val="000000"/>
                </a:solidFill>
                <a:latin typeface="Arial"/>
                <a:cs typeface="Arial"/>
              </a:rPr>
              <a:t>Agile mindset,</a:t>
            </a:r>
            <a:r>
              <a:rPr lang="en-US">
                <a:solidFill>
                  <a:srgbClr val="000000"/>
                </a:solidFill>
                <a:latin typeface="Arial"/>
                <a:cs typeface="Arial"/>
              </a:rPr>
              <a:t> fully dedicated PO &amp; fixed Product Team, Product Vision, Cross functional team, secured funding,  identified product &amp; primary customer, 2-3 Sprints worth of PBIs</a:t>
            </a:r>
            <a:endParaRPr lang="en-US">
              <a:solidFill>
                <a:srgbClr val="FF0000"/>
              </a:solidFill>
              <a:latin typeface="Arial"/>
              <a:cs typeface="Arial"/>
            </a:endParaRPr>
          </a:p>
          <a:p>
            <a:pPr marL="91440" indent="-91440" fontAlgn="auto">
              <a:defRPr/>
            </a:pPr>
            <a:r>
              <a:rPr lang="en-US" sz="1800">
                <a:solidFill>
                  <a:srgbClr val="000000"/>
                </a:solidFill>
                <a:latin typeface="Arial"/>
                <a:cs typeface="Arial"/>
              </a:rPr>
              <a:t>• The product approach has both challenges and advantages in government.</a:t>
            </a:r>
          </a:p>
          <a:p>
            <a:pPr marL="383540" lvl="1" indent="-182880" fontAlgn="auto">
              <a:defRPr/>
            </a:pPr>
            <a:r>
              <a:rPr lang="en-US" sz="1600" b="1">
                <a:solidFill>
                  <a:srgbClr val="000000"/>
                </a:solidFill>
                <a:latin typeface="Arial"/>
                <a:cs typeface="Arial"/>
              </a:rPr>
              <a:t>Challenges: </a:t>
            </a:r>
            <a:r>
              <a:rPr lang="en-US" sz="1600">
                <a:solidFill>
                  <a:srgbClr val="000000"/>
                </a:solidFill>
                <a:latin typeface="Arial"/>
                <a:cs typeface="Arial"/>
              </a:rPr>
              <a:t>culture, traditional processes, averse to change.</a:t>
            </a:r>
          </a:p>
          <a:p>
            <a:pPr marL="383540" lvl="1" indent="-182880" fontAlgn="auto">
              <a:defRPr/>
            </a:pPr>
            <a:r>
              <a:rPr lang="en-US" sz="1600" b="1">
                <a:solidFill>
                  <a:srgbClr val="000000"/>
                </a:solidFill>
                <a:latin typeface="Arial"/>
                <a:cs typeface="Arial"/>
              </a:rPr>
              <a:t>Advantages: </a:t>
            </a:r>
            <a:r>
              <a:rPr lang="en-US" sz="1600">
                <a:solidFill>
                  <a:srgbClr val="000000"/>
                </a:solidFill>
                <a:latin typeface="Arial"/>
                <a:cs typeface="Arial"/>
              </a:rPr>
              <a:t>quicker wins, less risk, multiple beneficiaries.</a:t>
            </a:r>
          </a:p>
          <a:p>
            <a:pPr marL="91440" indent="-91440" fontAlgn="auto">
              <a:defRPr/>
            </a:pPr>
            <a:r>
              <a:rPr lang="en-US" sz="1800" b="1">
                <a:solidFill>
                  <a:srgbClr val="000000"/>
                </a:solidFill>
                <a:latin typeface="Arial"/>
                <a:cs typeface="Arial"/>
              </a:rPr>
              <a:t>• The best candidates for product management:</a:t>
            </a:r>
          </a:p>
          <a:p>
            <a:pPr marL="382270" lvl="1" indent="-182245">
              <a:lnSpc>
                <a:spcPct val="110000"/>
              </a:lnSpc>
              <a:defRPr/>
            </a:pPr>
            <a:r>
              <a:rPr lang="en-US" sz="1600">
                <a:solidFill>
                  <a:srgbClr val="000000"/>
                </a:solidFill>
                <a:latin typeface="Arial"/>
                <a:cs typeface="Arial"/>
              </a:rPr>
              <a:t>Enterprise in nature, where multiple lines of business within your department need similar capability</a:t>
            </a:r>
          </a:p>
          <a:p>
            <a:pPr marL="566420" lvl="2" indent="-182245">
              <a:lnSpc>
                <a:spcPct val="110000"/>
              </a:lnSpc>
              <a:defRPr/>
            </a:pPr>
            <a:r>
              <a:rPr lang="en-US" sz="1600">
                <a:solidFill>
                  <a:srgbClr val="000000"/>
                </a:solidFill>
                <a:latin typeface="Arial"/>
                <a:cs typeface="Arial"/>
              </a:rPr>
              <a:t>i.e. HR, Finance, Procurement, etc.</a:t>
            </a:r>
          </a:p>
          <a:p>
            <a:pPr marL="382270" lvl="1" indent="-182245">
              <a:defRPr/>
            </a:pPr>
            <a:r>
              <a:rPr lang="en-US" sz="1600">
                <a:solidFill>
                  <a:srgbClr val="000000"/>
                </a:solidFill>
                <a:latin typeface="Arial"/>
                <a:cs typeface="Arial"/>
              </a:rPr>
              <a:t>Reusable, common services that can be consumed by others to accelerate transformation</a:t>
            </a:r>
          </a:p>
          <a:p>
            <a:pPr marL="566420" lvl="2" indent="-182245">
              <a:defRPr/>
            </a:pPr>
            <a:r>
              <a:rPr lang="en-US" sz="1600">
                <a:solidFill>
                  <a:srgbClr val="000000"/>
                </a:solidFill>
                <a:latin typeface="Arial"/>
                <a:cs typeface="Arial"/>
              </a:rPr>
              <a:t>i.e. Micro-services, </a:t>
            </a:r>
          </a:p>
          <a:p>
            <a:pPr marL="382270" lvl="1" indent="-182245">
              <a:defRPr/>
            </a:pPr>
            <a:r>
              <a:rPr lang="en-US" sz="1600">
                <a:solidFill>
                  <a:srgbClr val="000000"/>
                </a:solidFill>
                <a:latin typeface="Arial"/>
                <a:cs typeface="Arial"/>
              </a:rPr>
              <a:t>Constant evolution of a certain domain</a:t>
            </a:r>
          </a:p>
          <a:p>
            <a:pPr marL="91440" indent="-91440" fontAlgn="auto">
              <a:defRPr/>
            </a:pPr>
            <a:r>
              <a:rPr lang="en-US" sz="1800">
                <a:solidFill>
                  <a:srgbClr val="000000"/>
                </a:solidFill>
                <a:latin typeface="Arial"/>
                <a:cs typeface="Arial"/>
              </a:rPr>
              <a:t>• Set up an exploration team to examine viability of product approach.</a:t>
            </a:r>
          </a:p>
          <a:p>
            <a:pPr marL="383540" lvl="1" indent="-182880" fontAlgn="auto">
              <a:defRPr/>
            </a:pPr>
            <a:r>
              <a:rPr lang="en-US" sz="1600">
                <a:solidFill>
                  <a:srgbClr val="000000"/>
                </a:solidFill>
                <a:latin typeface="Arial"/>
                <a:cs typeface="Arial"/>
              </a:rPr>
              <a:t>Early stages of a product board.</a:t>
            </a:r>
          </a:p>
          <a:p>
            <a:pPr marL="91440" indent="-91440" fontAlgn="auto">
              <a:defRPr/>
            </a:pPr>
            <a:endParaRPr lang="en-US">
              <a:latin typeface="Speak Pro" panose="020F0502020204030204"/>
              <a:cs typeface="Arial"/>
            </a:endParaRPr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C5158F35-9A70-4F9C-BDE4-731B308867B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7C380DD-4E9B-453C-917A-DBD86DF06BDB}" type="slidenum">
              <a:rPr lang="en-US" altLang="en-US">
                <a:solidFill>
                  <a:srgbClr val="FFFFF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D43FD-8CE0-4254-9829-6839E6672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To be effective at product management...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94F72-BCAB-4EAC-8C7B-9D2FA3AEA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>
                <a:latin typeface="Segoe UI"/>
                <a:cs typeface="Segoe UI"/>
              </a:rPr>
              <a:t>Be customer driven</a:t>
            </a:r>
          </a:p>
          <a:p>
            <a:pPr marL="457200" indent="-457200">
              <a:buAutoNum type="arabicPeriod"/>
            </a:pPr>
            <a:r>
              <a:rPr lang="en-US">
                <a:latin typeface="Segoe UI"/>
                <a:cs typeface="Segoe UI"/>
              </a:rPr>
              <a:t>Address the full value stream (system thinking)</a:t>
            </a:r>
          </a:p>
          <a:p>
            <a:pPr marL="457200" indent="-457200">
              <a:buAutoNum type="arabicPeriod"/>
            </a:pPr>
            <a:r>
              <a:rPr lang="en-US">
                <a:latin typeface="Segoe UI"/>
                <a:cs typeface="Segoe UI"/>
              </a:rPr>
              <a:t>Experiment-driven decisions</a:t>
            </a:r>
          </a:p>
          <a:p>
            <a:pPr marL="457200" indent="-457200">
              <a:buAutoNum type="arabicPeriod"/>
            </a:pPr>
            <a:r>
              <a:rPr lang="en-US">
                <a:latin typeface="Segoe UI"/>
                <a:cs typeface="Segoe UI"/>
              </a:rPr>
              <a:t>Release incrementally and often (gathering feedback)</a:t>
            </a:r>
          </a:p>
          <a:p>
            <a:pPr marL="457200" indent="-457200">
              <a:buAutoNum type="arabicPeriod"/>
            </a:pPr>
            <a:r>
              <a:rPr lang="en-US">
                <a:latin typeface="Segoe UI"/>
                <a:cs typeface="Segoe UI"/>
              </a:rPr>
              <a:t>Embrace change</a:t>
            </a:r>
          </a:p>
          <a:p>
            <a:pPr marL="457200" indent="-457200">
              <a:buAutoNum type="arabicPeriod"/>
            </a:pPr>
            <a:r>
              <a:rPr lang="en-US">
                <a:latin typeface="Segoe UI"/>
                <a:cs typeface="Segoe UI"/>
              </a:rPr>
              <a:t>Plan strategically and react tactically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FBCFD-F819-4AD0-8546-D871BCF4A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8CEBC67-E4CD-441C-9D7C-E2EFC03AD086}" type="slidenum">
              <a:rPr lang="en-US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36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noFill/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7174ACEE-664E-4BCC-9BA9-B839135B6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662" y="905933"/>
            <a:ext cx="8194680" cy="5039728"/>
          </a:xfrm>
          <a:prstGeom prst="rect">
            <a:avLst/>
          </a:prstGeom>
        </p:spPr>
      </p:pic>
      <p:sp>
        <p:nvSpPr>
          <p:cNvPr id="18435" name="Slide Number Placeholder 5">
            <a:extLst>
              <a:ext uri="{FF2B5EF4-FFF2-40B4-BE49-F238E27FC236}">
                <a16:creationId xmlns:a16="http://schemas.microsoft.com/office/drawing/2014/main" id="{E1DA9902-A990-417D-892C-F680FD09569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10993582" y="6446838"/>
            <a:ext cx="78001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ts val="600"/>
              </a:spcAft>
            </a:pPr>
            <a:fld id="{9CB420B4-C52F-46D0-A833-539584805DDA}" type="slidenum">
              <a:rPr lang="en-US" altLang="en-US" sz="105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pPr fontAlgn="base">
                <a:spcBef>
                  <a:spcPct val="0"/>
                </a:spcBef>
                <a:spcAft>
                  <a:spcPts val="600"/>
                </a:spcAft>
              </a:pPr>
              <a:t>13</a:t>
            </a:fld>
            <a:endParaRPr lang="en-US" altLang="en-US" sz="105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B325C-DE50-46A0-8212-9A8310D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Contact us...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D11C9-F395-4F0A-A291-96385B89D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0170" indent="-90170"/>
            <a:r>
              <a:rPr lang="en-US" b="1">
                <a:ea typeface="+mn-lt"/>
                <a:cs typeface="+mn-lt"/>
              </a:rPr>
              <a:t>Email: </a:t>
            </a:r>
            <a:endParaRPr lang="en-US" b="1"/>
          </a:p>
          <a:p>
            <a:pPr marL="90170" indent="-90170"/>
            <a:r>
              <a:rPr lang="en-US" b="1" u="sng">
                <a:ea typeface="+mn-lt"/>
                <a:cs typeface="+mn-lt"/>
                <a:hlinkClick r:id="rId2"/>
              </a:rPr>
              <a:t>AgileCoE-CdEAgile@tc.gc.ca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  <a:p>
            <a:pPr marL="90170" indent="-90170"/>
            <a:r>
              <a:rPr lang="en-US" b="1">
                <a:ea typeface="+mn-lt"/>
                <a:cs typeface="+mn-lt"/>
              </a:rPr>
              <a:t>Website:</a:t>
            </a:r>
          </a:p>
          <a:p>
            <a:pPr marL="90170" indent="-90170"/>
            <a:r>
              <a:rPr lang="en-US">
                <a:ea typeface="+mn-lt"/>
                <a:cs typeface="+mn-lt"/>
              </a:rPr>
              <a:t> </a:t>
            </a:r>
            <a:r>
              <a:rPr lang="en-US" b="1">
                <a:ea typeface="+mn-lt"/>
                <a:cs typeface="+mn-lt"/>
                <a:hlinkClick r:id="rId3"/>
              </a:rPr>
              <a:t>https://www.gcpedia.gc.ca/wiki/AgileCentreOfExcellence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  <a:p>
            <a:pPr marL="90170" indent="-9017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09085-81D1-4C8C-B078-9EE3FD883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8CEBC67-E4CD-441C-9D7C-E2EFC03AD086}" type="slidenum">
              <a:rPr lang="en-US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57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782266-3183-4B1E-BCE7-707A644FA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073550" cy="5126203"/>
          </a:xfrm>
        </p:spPr>
        <p:txBody>
          <a:bodyPr anchor="ctr">
            <a:normAutofit/>
          </a:bodyPr>
          <a:lstStyle/>
          <a:p>
            <a:pPr algn="r" fontAlgn="auto">
              <a:spcAft>
                <a:spcPts val="0"/>
              </a:spcAft>
              <a:defRPr/>
            </a:pPr>
            <a:r>
              <a:rPr lang="fr-CA" err="1"/>
              <a:t>Preamble</a:t>
            </a:r>
            <a:r>
              <a:rPr lang="fr-CA"/>
              <a:t>…</a:t>
            </a:r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2" y="1778497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19" name="Content Placeholder 2">
            <a:extLst>
              <a:ext uri="{FF2B5EF4-FFF2-40B4-BE49-F238E27FC236}">
                <a16:creationId xmlns:a16="http://schemas.microsoft.com/office/drawing/2014/main" id="{C551B0D1-1FC7-496D-8F63-EFA531DFCD6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363786" y="621697"/>
            <a:ext cx="6791894" cy="5147973"/>
          </a:xfrm>
        </p:spPr>
        <p:txBody>
          <a:bodyPr anchor="ctr">
            <a:normAutofit/>
          </a:bodyPr>
          <a:lstStyle/>
          <a:p>
            <a:pPr marL="90170" indent="-90170"/>
            <a:r>
              <a:rPr lang="en-US" altLang="en-US">
                <a:latin typeface="Segoe UI"/>
                <a:cs typeface="Calibri"/>
              </a:rPr>
              <a:t>Product management is not a new concept, however in the public sector it remains somewhat of a novel idea. </a:t>
            </a:r>
            <a:endParaRPr lang="en-US"/>
          </a:p>
          <a:p>
            <a:pPr marL="90170" indent="-90170"/>
            <a:r>
              <a:rPr lang="en-US" altLang="en-US">
                <a:latin typeface="Segoe UI"/>
                <a:cs typeface="Calibri"/>
              </a:rPr>
              <a:t>This interactive presentation will explore the idea of product management specifically with a lens for public servants, looking into myths, tips and tricks of how to </a:t>
            </a:r>
            <a:r>
              <a:rPr lang="en-US" altLang="en-US" err="1">
                <a:latin typeface="Segoe UI"/>
                <a:cs typeface="Calibri"/>
              </a:rPr>
              <a:t>colour</a:t>
            </a:r>
            <a:r>
              <a:rPr lang="en-US" altLang="en-US">
                <a:latin typeface="Segoe UI"/>
                <a:cs typeface="Calibri"/>
              </a:rPr>
              <a:t> outside the lines of the policies and directives that govern the way we work, and dive into a few examples where we have made some tangible headway in the product management space.</a:t>
            </a:r>
          </a:p>
          <a:p>
            <a:pPr marL="90170" indent="-90170"/>
            <a:endParaRPr lang="en-US" altLang="en-US">
              <a:latin typeface="Segoe UI"/>
              <a:cs typeface="Calibri"/>
            </a:endParaRPr>
          </a:p>
          <a:p>
            <a:pPr marL="90170" indent="-90170"/>
            <a:endParaRPr lang="en-US" altLang="en-US">
              <a:latin typeface="Segoe UI"/>
              <a:cs typeface="Calibri"/>
            </a:endParaRPr>
          </a:p>
          <a:p>
            <a:pPr marL="90170" indent="-90170"/>
            <a:endParaRPr lang="en-US" alt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4552793-7DFF-4EC7-AC69-D34A75D018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E47C9FDA-01FC-406C-B006-366DE87FF94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10993582" y="6446838"/>
            <a:ext cx="78001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 anchorCtr="0" compatLnSpc="1">
            <a:prstTxWarp prst="textNoShape">
              <a:avLst/>
            </a:prstTxWarp>
            <a:normAutofit/>
          </a:bodyPr>
          <a:lstStyle>
            <a:lvl1pPr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ts val="600"/>
              </a:spcAft>
            </a:pPr>
            <a:fld id="{B2FB57E2-4A48-40C6-8684-39E12863DBBF}" type="slidenum">
              <a:rPr lang="en-US" altLang="en-US"/>
              <a:pPr fontAlgn="base">
                <a:spcBef>
                  <a:spcPct val="0"/>
                </a:spcBef>
                <a:spcAft>
                  <a:spcPts val="600"/>
                </a:spcAft>
              </a:pPr>
              <a:t>2</a:t>
            </a:fld>
            <a:endParaRPr lang="en-US" altLang="en-US"/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1DD425-5B18-4E76-A547-779DFFE77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2994815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tx1"/>
                </a:solidFill>
              </a:rPr>
              <a:t>About your Presenters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E52AE-6C59-4350-9D8D-6453571BA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2994815" cy="3342747"/>
          </a:xfrm>
        </p:spPr>
        <p:txBody>
          <a:bodyPr>
            <a:normAutofit/>
          </a:bodyPr>
          <a:lstStyle/>
          <a:p>
            <a:pPr marL="90170" indent="-90170"/>
            <a:endParaRPr lang="en-US" sz="1800">
              <a:solidFill>
                <a:schemeClr val="tx1"/>
              </a:solidFill>
            </a:endParaRPr>
          </a:p>
          <a:p>
            <a:pPr marL="90170" indent="-90170"/>
            <a:r>
              <a:rPr lang="en-US" sz="1800">
                <a:solidFill>
                  <a:schemeClr val="tx1"/>
                </a:solidFill>
              </a:rPr>
              <a:t>Edith Tremblay (aka E.T.)</a:t>
            </a:r>
          </a:p>
          <a:p>
            <a:pPr marL="90170" indent="-90170"/>
            <a:endParaRPr lang="en-US" sz="1800">
              <a:solidFill>
                <a:schemeClr val="tx1"/>
              </a:solidFill>
            </a:endParaRPr>
          </a:p>
          <a:p>
            <a:pPr marL="90170" indent="-90170"/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Martin</a:t>
            </a:r>
            <a:r>
              <a:rPr lang="en-US" sz="1800">
                <a:solidFill>
                  <a:schemeClr val="tx1"/>
                </a:solidFill>
              </a:rPr>
              <a:t> Hubert (the Drummer)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C0B73E0F-205C-453C-A26F-6ED79C7F5F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56" r="15201"/>
          <a:stretch/>
        </p:blipFill>
        <p:spPr>
          <a:xfrm>
            <a:off x="4059922" y="10"/>
            <a:ext cx="4021571" cy="685799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89CA28D5-CF59-4F02-8C69-773D20DD58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75" r="14398" b="1"/>
          <a:stretch/>
        </p:blipFill>
        <p:spPr>
          <a:xfrm>
            <a:off x="8175592" y="6086"/>
            <a:ext cx="4016407" cy="685191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CEEA3B-6FA1-42F5-B0F7-46CC6CC0E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98CEBC67-E4CD-441C-9D7C-E2EFC03AD086}" type="slidenum">
              <a:rPr lang="en-US"/>
              <a:pPr>
                <a:spcAft>
                  <a:spcPts val="600"/>
                </a:spcAft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770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CB5C7-5F1B-4FBD-BCEE-43D6BBBD8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fr-CA" err="1">
                <a:solidFill>
                  <a:schemeClr val="tx1">
                    <a:lumMod val="75000"/>
                    <a:lumOff val="25000"/>
                  </a:schemeClr>
                </a:solidFill>
              </a:rPr>
              <a:t>Today's</a:t>
            </a:r>
            <a:r>
              <a:rPr lang="fr-CA">
                <a:solidFill>
                  <a:schemeClr val="tx1">
                    <a:lumMod val="75000"/>
                    <a:lumOff val="25000"/>
                  </a:schemeClr>
                </a:solidFill>
              </a:rPr>
              <a:t> agenda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243" name="Content Placeholder 2">
            <a:extLst>
              <a:ext uri="{FF2B5EF4-FFF2-40B4-BE49-F238E27FC236}">
                <a16:creationId xmlns:a16="http://schemas.microsoft.com/office/drawing/2014/main" id="{05EB44D0-A2A1-4C17-B9C3-5DE2C0DBEA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CA" altLang="en-US" sz="1800" dirty="0">
                <a:solidFill>
                  <a:srgbClr val="000000"/>
                </a:solidFill>
                <a:latin typeface="Segoe UI"/>
                <a:cs typeface="Segoe UI"/>
              </a:rPr>
              <a:t>Tell us what is Product Management (</a:t>
            </a:r>
            <a:r>
              <a:rPr lang="en-CA" altLang="en-US" sz="1800" dirty="0" err="1">
                <a:solidFill>
                  <a:srgbClr val="000000"/>
                </a:solidFill>
                <a:latin typeface="Segoe UI"/>
                <a:cs typeface="Segoe UI"/>
              </a:rPr>
              <a:t>PdM</a:t>
            </a:r>
            <a:r>
              <a:rPr lang="en-CA" altLang="en-US" sz="1800" dirty="0">
                <a:solidFill>
                  <a:srgbClr val="000000"/>
                </a:solidFill>
                <a:latin typeface="Segoe UI"/>
                <a:cs typeface="Segoe UI"/>
              </a:rPr>
              <a:t>)?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rgbClr val="000000"/>
                </a:solidFill>
                <a:latin typeface="Segoe UI"/>
                <a:cs typeface="Segoe UI"/>
              </a:rPr>
              <a:t>What is preventing you to adopt </a:t>
            </a:r>
            <a:r>
              <a:rPr lang="en-US" sz="1800" dirty="0" err="1">
                <a:solidFill>
                  <a:srgbClr val="000000"/>
                </a:solidFill>
                <a:latin typeface="Segoe UI"/>
                <a:cs typeface="Segoe UI"/>
              </a:rPr>
              <a:t>PdM</a:t>
            </a:r>
            <a:r>
              <a:rPr lang="en-US" sz="1800" dirty="0">
                <a:solidFill>
                  <a:srgbClr val="000000"/>
                </a:solidFill>
                <a:latin typeface="Segoe UI"/>
                <a:cs typeface="Segoe UI"/>
              </a:rPr>
              <a:t>?</a:t>
            </a:r>
            <a:endParaRPr lang="fr-CA" altLang="en-US" sz="1800" dirty="0">
              <a:solidFill>
                <a:srgbClr val="000000"/>
              </a:solidFill>
              <a:latin typeface="Segoe UI"/>
              <a:cs typeface="Segoe UI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fr-CA" altLang="en-US" sz="1800" dirty="0">
                <a:solidFill>
                  <a:srgbClr val="000000"/>
                </a:solidFill>
                <a:latin typeface="Segoe UI"/>
                <a:cs typeface="Segoe UI"/>
              </a:rPr>
              <a:t>Challenges &amp; </a:t>
            </a:r>
            <a:r>
              <a:rPr lang="fr-CA" altLang="en-US" sz="1800" dirty="0" err="1">
                <a:solidFill>
                  <a:srgbClr val="000000"/>
                </a:solidFill>
                <a:latin typeface="Segoe UI"/>
                <a:cs typeface="Segoe UI"/>
              </a:rPr>
              <a:t>constraints</a:t>
            </a:r>
            <a:endParaRPr lang="fr-CA" altLang="en-US" sz="1800">
              <a:solidFill>
                <a:srgbClr val="000000"/>
              </a:solidFill>
              <a:latin typeface="Segoe UI"/>
              <a:cs typeface="Segoe UI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solidFill>
                  <a:srgbClr val="000000"/>
                </a:solidFill>
                <a:latin typeface="Segoe UI"/>
                <a:cs typeface="Segoe UI"/>
              </a:rPr>
              <a:t>What are the myths about </a:t>
            </a:r>
            <a:r>
              <a:rPr lang="en-US" sz="1800" dirty="0" err="1">
                <a:solidFill>
                  <a:srgbClr val="000000"/>
                </a:solidFill>
                <a:latin typeface="Segoe UI"/>
                <a:cs typeface="Segoe UI"/>
              </a:rPr>
              <a:t>PdM</a:t>
            </a:r>
            <a:r>
              <a:rPr lang="en-US" sz="1800" dirty="0">
                <a:solidFill>
                  <a:srgbClr val="000000"/>
                </a:solidFill>
                <a:latin typeface="Segoe UI"/>
                <a:cs typeface="Segoe UI"/>
              </a:rPr>
              <a:t>?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CA" altLang="en-US" sz="1800" dirty="0">
                <a:solidFill>
                  <a:srgbClr val="000000"/>
                </a:solidFill>
                <a:latin typeface="Segoe UI"/>
                <a:cs typeface="Segoe UI"/>
              </a:rPr>
              <a:t>How to apply it into public sector?</a:t>
            </a:r>
            <a:endParaRPr lang="fr-CA" altLang="en-US" sz="1800" dirty="0">
              <a:solidFill>
                <a:srgbClr val="000000"/>
              </a:solidFill>
              <a:latin typeface="Segoe UI"/>
              <a:cs typeface="Segoe UI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altLang="en-US" sz="1800" dirty="0">
                <a:solidFill>
                  <a:srgbClr val="000000"/>
                </a:solidFill>
                <a:latin typeface="Segoe UI"/>
                <a:cs typeface="Segoe UI"/>
              </a:rPr>
              <a:t>Prerequisites &amp; </a:t>
            </a:r>
            <a:r>
              <a:rPr lang="en-US" sz="1800" dirty="0">
                <a:solidFill>
                  <a:srgbClr val="000000"/>
                </a:solidFill>
                <a:latin typeface="Segoe UI"/>
                <a:cs typeface="Segoe UI"/>
              </a:rPr>
              <a:t>Lessons learned</a:t>
            </a:r>
            <a:endParaRPr lang="en-US" altLang="en-US" sz="1800" dirty="0">
              <a:solidFill>
                <a:srgbClr val="000000"/>
              </a:solidFill>
              <a:latin typeface="Segoe UI" panose="020B0502040204020203" pitchFamily="34" charset="0"/>
              <a:cs typeface="Segoe UI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CA" altLang="en-US" sz="1800" dirty="0">
                <a:solidFill>
                  <a:srgbClr val="000000"/>
                </a:solidFill>
                <a:latin typeface="Segoe UI"/>
                <a:cs typeface="Segoe UI"/>
              </a:rPr>
              <a:t>Q&amp;As</a:t>
            </a:r>
            <a:endParaRPr lang="en-US" altLang="en-US" sz="1800" dirty="0">
              <a:solidFill>
                <a:srgbClr val="000000"/>
              </a:solidFill>
              <a:latin typeface="Segoe UI"/>
              <a:cs typeface="Segoe UI"/>
            </a:endParaRPr>
          </a:p>
        </p:txBody>
      </p:sp>
      <p:sp>
        <p:nvSpPr>
          <p:cNvPr id="10244" name="Slide Number Placeholder 3">
            <a:extLst>
              <a:ext uri="{FF2B5EF4-FFF2-40B4-BE49-F238E27FC236}">
                <a16:creationId xmlns:a16="http://schemas.microsoft.com/office/drawing/2014/main" id="{F0BE6805-D9B4-422E-BE46-F691FCDA895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21E22F7-3080-4F6F-89B7-E8B65A642581}" type="slidenum">
              <a:rPr lang="en-US" altLang="en-US">
                <a:solidFill>
                  <a:srgbClr val="FFFFF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587AAF-1A39-4D7A-858D-04396705B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Tell us...what is Product Management?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499D6-7732-484A-AB70-F267554C4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pPr marL="90170" indent="-90170"/>
            <a:r>
              <a:rPr lang="en-US" sz="1800">
                <a:solidFill>
                  <a:srgbClr val="FFFFFF"/>
                </a:solidFill>
              </a:rPr>
              <a:t>Please follow us on Sli.do</a:t>
            </a:r>
          </a:p>
        </p:txBody>
      </p:sp>
      <p:pic>
        <p:nvPicPr>
          <p:cNvPr id="5" name="Picture 5" descr="Text, whiteboard&#10;&#10;Description automatically generated">
            <a:extLst>
              <a:ext uri="{FF2B5EF4-FFF2-40B4-BE49-F238E27FC236}">
                <a16:creationId xmlns:a16="http://schemas.microsoft.com/office/drawing/2014/main" id="{71AD0A12-3958-4928-A439-112FAE57F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017" y="1406571"/>
            <a:ext cx="6798082" cy="404485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ABB57-4179-4EA5-A0FA-A4D08D3FF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98CEBC67-E4CD-441C-9D7C-E2EFC03AD086}" type="slidenum"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pPr>
                <a:spcAft>
                  <a:spcPts val="600"/>
                </a:spcAft>
                <a:defRPr/>
              </a:pPr>
              <a:t>5</a:t>
            </a:fld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345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CDBF0-203B-4765-ACDE-9EB8C5B6A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Product Management (PMI)?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69F59-6DBD-4B71-AB19-72EAF2CCB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108200"/>
            <a:ext cx="10058400" cy="4173538"/>
          </a:xfrm>
        </p:spPr>
        <p:txBody>
          <a:bodyPr/>
          <a:lstStyle/>
          <a:p>
            <a:pPr marL="90170" indent="-90170">
              <a:buClr>
                <a:srgbClr val="E88B33"/>
              </a:buClr>
              <a:buFont typeface="Calibri"/>
              <a:buChar char=" "/>
            </a:pPr>
            <a:r>
              <a:rPr lang="en-US">
                <a:latin typeface="Segoe UI"/>
                <a:ea typeface="+mn-lt"/>
                <a:cs typeface="+mn-lt"/>
              </a:rPr>
              <a:t>It﻿ includes the acts of:</a:t>
            </a:r>
            <a:endParaRPr lang="en-US">
              <a:latin typeface="Segoe UI"/>
              <a:ea typeface="+mn-lt"/>
              <a:cs typeface="Segoe UI"/>
            </a:endParaRPr>
          </a:p>
          <a:p>
            <a:pPr marL="382270" lvl="1" indent="-182245"/>
            <a:r>
              <a:rPr lang="en-US" sz="1600">
                <a:latin typeface="Segoe UI"/>
                <a:ea typeface="+mn-lt"/>
                <a:cs typeface="+mn-lt"/>
              </a:rPr>
              <a:t>identifying and prioritizing potential products and services (offerings) to support your organization’s strategy; </a:t>
            </a:r>
            <a:endParaRPr lang="en-US" sz="1600">
              <a:latin typeface="Segoe UI"/>
              <a:ea typeface="+mn-lt"/>
              <a:cs typeface="Segoe UI"/>
            </a:endParaRPr>
          </a:p>
          <a:p>
            <a:pPr marL="382270" lvl="1" indent="-182245"/>
            <a:r>
              <a:rPr lang="en-US" sz="1600">
                <a:latin typeface="Segoe UI"/>
                <a:ea typeface="+mn-lt"/>
                <a:cs typeface="+mn-lt"/>
              </a:rPr>
              <a:t>formulating the vision for each of these offerings; </a:t>
            </a:r>
            <a:endParaRPr lang="en-US" sz="1600">
              <a:latin typeface="Segoe UI"/>
              <a:ea typeface="+mn-lt"/>
              <a:cs typeface="Segoe UI"/>
            </a:endParaRPr>
          </a:p>
          <a:p>
            <a:pPr marL="382270" lvl="1" indent="-182245"/>
            <a:r>
              <a:rPr lang="en-US" sz="1600">
                <a:latin typeface="Segoe UI"/>
                <a:ea typeface="+mn-lt"/>
                <a:cs typeface="+mn-lt"/>
              </a:rPr>
              <a:t>working with customers to understand their high-level needs; </a:t>
            </a:r>
            <a:endParaRPr lang="en-US" sz="1600">
              <a:latin typeface="Segoe UI"/>
              <a:ea typeface="+mn-lt"/>
              <a:cs typeface="Segoe UI"/>
            </a:endParaRPr>
          </a:p>
          <a:p>
            <a:pPr marL="382270" lvl="1" indent="-182245"/>
            <a:r>
              <a:rPr lang="en-US" sz="1600">
                <a:latin typeface="Segoe UI"/>
                <a:ea typeface="+mn-lt"/>
                <a:cs typeface="+mn-lt"/>
              </a:rPr>
              <a:t>identifying, prioritizing, and allocating minimum business increments (MBIs) for the offerings under development; </a:t>
            </a:r>
            <a:endParaRPr lang="en-US" sz="1600">
              <a:latin typeface="Segoe UI"/>
              <a:ea typeface="+mn-lt"/>
              <a:cs typeface="Segoe UI"/>
            </a:endParaRPr>
          </a:p>
          <a:p>
            <a:pPr marL="382270" lvl="1" indent="-182245"/>
            <a:r>
              <a:rPr lang="en-US" sz="1600">
                <a:latin typeface="Segoe UI"/>
                <a:ea typeface="+mn-lt"/>
                <a:cs typeface="+mn-lt"/>
              </a:rPr>
              <a:t>identifying and managing functional dependencies between offerings; </a:t>
            </a:r>
            <a:endParaRPr lang="en-US" sz="1600">
              <a:latin typeface="Segoe UI"/>
              <a:ea typeface="+mn-lt"/>
              <a:cs typeface="Segoe UI"/>
            </a:endParaRPr>
          </a:p>
          <a:p>
            <a:pPr marL="382270" lvl="1" indent="-182245"/>
            <a:r>
              <a:rPr lang="en-US" sz="1600">
                <a:latin typeface="Segoe UI"/>
                <a:ea typeface="+mn-lt"/>
                <a:cs typeface="+mn-lt"/>
              </a:rPr>
              <a:t>marketing those offerings to their potential customers; and</a:t>
            </a:r>
            <a:endParaRPr lang="en-US" sz="1600">
              <a:latin typeface="Segoe UI"/>
              <a:ea typeface="+mn-lt"/>
              <a:cs typeface="Segoe UI"/>
            </a:endParaRPr>
          </a:p>
          <a:p>
            <a:pPr marL="382270" lvl="1" indent="-182245"/>
            <a:r>
              <a:rPr lang="en-US" sz="1600">
                <a:latin typeface="Segoe UI"/>
                <a:ea typeface="+mn-lt"/>
                <a:cs typeface="+mn-lt"/>
              </a:rPr>
              <a:t>monitoring the marketplace to identify future customer needs. </a:t>
            </a:r>
            <a:endParaRPr lang="en-US" sz="1600">
              <a:latin typeface="Segoe UI"/>
              <a:ea typeface="+mn-lt"/>
              <a:cs typeface="Segoe UI"/>
            </a:endParaRPr>
          </a:p>
          <a:p>
            <a:pPr marL="90170" indent="-90170">
              <a:buClr>
                <a:srgbClr val="E88B33"/>
              </a:buClr>
              <a:buFont typeface="Calibri"/>
              <a:buChar char=" "/>
            </a:pPr>
            <a:r>
              <a:rPr lang="en-US">
                <a:latin typeface="Segoe UI"/>
                <a:ea typeface="+mn-lt"/>
                <a:cs typeface="+mn-lt"/>
              </a:rPr>
              <a:t>Disciplined agile product management is product management performed in a collaborative and evolutionary manner that reflects the context of your organization.</a:t>
            </a:r>
            <a:endParaRPr lang="en-US">
              <a:latin typeface="Segoe UI"/>
              <a:cs typeface="Segoe U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2D00D3-83A4-459A-B405-588FEB7C1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8CEBC67-E4CD-441C-9D7C-E2EFC03AD086}" type="slidenum">
              <a:rPr lang="en-US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402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1C85C4-D38C-493D-A5C6-CB9EDD316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is preventing you to adopt PdM?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99FB9-2BE3-4110-8733-EF50C91F2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pPr marL="90170" indent="-90170"/>
            <a:r>
              <a:rPr lang="en-US" sz="1800">
                <a:solidFill>
                  <a:srgbClr val="FFFFFF"/>
                </a:solidFill>
                <a:ea typeface="+mn-lt"/>
                <a:cs typeface="+mn-lt"/>
              </a:rPr>
              <a:t>Please follow us on Sli.do</a:t>
            </a:r>
            <a:endParaRPr lang="en-US" sz="1800">
              <a:solidFill>
                <a:srgbClr val="FFFFFF"/>
              </a:solidFill>
            </a:endParaRPr>
          </a:p>
        </p:txBody>
      </p:sp>
      <p:pic>
        <p:nvPicPr>
          <p:cNvPr id="5" name="Picture 5" descr="Text, whiteboard&#10;&#10;Description automatically generated">
            <a:extLst>
              <a:ext uri="{FF2B5EF4-FFF2-40B4-BE49-F238E27FC236}">
                <a16:creationId xmlns:a16="http://schemas.microsoft.com/office/drawing/2014/main" id="{A9ABDD42-1FB7-40A6-9AC0-6E4A59336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017" y="1406571"/>
            <a:ext cx="6798082" cy="404485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FB3E0-BA60-4E6E-A7C2-ED1CC535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98CEBC67-E4CD-441C-9D7C-E2EFC03AD086}" type="slidenum"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pPr>
                <a:spcAft>
                  <a:spcPts val="600"/>
                </a:spcAft>
                <a:defRPr/>
              </a:pPr>
              <a:t>7</a:t>
            </a:fld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367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0F6F1E82-F603-49E4-9641-09EEA984A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95484F-20A7-469E-B952-78FE12D36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4800">
                <a:solidFill>
                  <a:schemeClr val="tx1">
                    <a:lumMod val="75000"/>
                    <a:lumOff val="25000"/>
                  </a:schemeClr>
                </a:solidFill>
              </a:rPr>
              <a:t>Challenges &amp; constraints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81CFD00-FC30-4AFB-A61F-3127B2C90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9D1595AB-90F6-488F-B5E3-F8CFCC8FAA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64" name="Slide Number Placeholder 3">
            <a:extLst>
              <a:ext uri="{FF2B5EF4-FFF2-40B4-BE49-F238E27FC236}">
                <a16:creationId xmlns:a16="http://schemas.microsoft.com/office/drawing/2014/main" id="{77D3EF5B-BB8B-4F1B-BEE0-1FC331130E3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10993582" y="6446838"/>
            <a:ext cx="78001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peak Pro" panose="020B0504020101020102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ts val="600"/>
              </a:spcAft>
            </a:pPr>
            <a:fld id="{AFE98349-7D1B-4854-8A46-71D3CB20329C}" type="slidenum">
              <a:rPr lang="en-US" altLang="en-US" sz="1050">
                <a:solidFill>
                  <a:srgbClr val="FFFFFF"/>
                </a:solidFill>
                <a:latin typeface="+mn-lt"/>
              </a:rPr>
              <a:pPr fontAlgn="base">
                <a:spcBef>
                  <a:spcPct val="0"/>
                </a:spcBef>
                <a:spcAft>
                  <a:spcPts val="600"/>
                </a:spcAft>
              </a:pPr>
              <a:t>8</a:t>
            </a:fld>
            <a:endParaRPr lang="en-US" altLang="en-US" sz="1050">
              <a:solidFill>
                <a:srgbClr val="FFFFFF"/>
              </a:solidFill>
              <a:latin typeface="+mn-lt"/>
            </a:endParaRPr>
          </a:p>
        </p:txBody>
      </p:sp>
      <p:graphicFrame>
        <p:nvGraphicFramePr>
          <p:cNvPr id="15366" name="Content Placeholder 2">
            <a:extLst>
              <a:ext uri="{FF2B5EF4-FFF2-40B4-BE49-F238E27FC236}">
                <a16:creationId xmlns:a16="http://schemas.microsoft.com/office/drawing/2014/main" id="{52085583-7ADF-4B27-B157-A3C81D94E7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3972242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1C85C4-D38C-493D-A5C6-CB9EDD316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What are the myths about </a:t>
            </a:r>
            <a:r>
              <a:rPr lang="en-US" sz="4000">
                <a:solidFill>
                  <a:srgbClr val="FFFFFF"/>
                </a:solidFill>
              </a:rPr>
              <a:t>PdM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99FB9-2BE3-4110-8733-EF50C91F2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pPr marL="90170" indent="-90170"/>
            <a:r>
              <a:rPr lang="en-US" sz="1800">
                <a:solidFill>
                  <a:srgbClr val="FFFFFF"/>
                </a:solidFill>
                <a:ea typeface="+mn-lt"/>
                <a:cs typeface="+mn-lt"/>
              </a:rPr>
              <a:t>Please follow us on Sli.do</a:t>
            </a:r>
            <a:endParaRPr lang="en-US" sz="1800">
              <a:solidFill>
                <a:srgbClr val="FFFFFF"/>
              </a:solidFill>
            </a:endParaRPr>
          </a:p>
        </p:txBody>
      </p:sp>
      <p:pic>
        <p:nvPicPr>
          <p:cNvPr id="5" name="Picture 5" descr="Text, whiteboard&#10;&#10;Description automatically generated">
            <a:extLst>
              <a:ext uri="{FF2B5EF4-FFF2-40B4-BE49-F238E27FC236}">
                <a16:creationId xmlns:a16="http://schemas.microsoft.com/office/drawing/2014/main" id="{A9ABDD42-1FB7-40A6-9AC0-6E4A59336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017" y="1406571"/>
            <a:ext cx="6798082" cy="404485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FB3E0-BA60-4E6E-A7C2-ED1CC535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98CEBC67-E4CD-441C-9D7C-E2EFC03AD086}" type="slidenum"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pPr>
                <a:spcAft>
                  <a:spcPts val="600"/>
                </a:spcAft>
                <a:defRPr/>
              </a:pPr>
              <a:t>9</a:t>
            </a:fld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93310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A2C3D303BFE1438F8707B92C5CEB2B" ma:contentTypeVersion="24" ma:contentTypeDescription="Create a new document." ma:contentTypeScope="" ma:versionID="903abf69df8cb54631b87b756d79e008">
  <xsd:schema xmlns:xsd="http://www.w3.org/2001/XMLSchema" xmlns:xs="http://www.w3.org/2001/XMLSchema" xmlns:p="http://schemas.microsoft.com/office/2006/metadata/properties" xmlns:ns1="http://schemas.microsoft.com/sharepoint/v3" xmlns:ns2="9d71fdf0-d220-403a-9531-ad65ebf45c1d" xmlns:ns3="4a8324f8-10e0-42c9-8a9f-8aa76b7b07a7" targetNamespace="http://schemas.microsoft.com/office/2006/metadata/properties" ma:root="true" ma:fieldsID="cd401b41a88bc90080e4de94206df1f8" ns1:_="" ns2:_="" ns3:_="">
    <xsd:import namespace="http://schemas.microsoft.com/sharepoint/v3"/>
    <xsd:import namespace="9d71fdf0-d220-403a-9531-ad65ebf45c1d"/>
    <xsd:import namespace="4a8324f8-10e0-42c9-8a9f-8aa76b7b07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anguage" minOccurs="0"/>
                <xsd:element ref="ns2:Purpose" minOccurs="0"/>
                <xsd:element ref="ns2:Audience" minOccurs="0"/>
                <xsd:element ref="ns2:DocumentType" minOccurs="0"/>
                <xsd:element ref="ns2:Responsible" minOccurs="0"/>
                <xsd:element ref="ns2:DueDate" minOccurs="0"/>
                <xsd:element ref="ns2:Statu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1:_ip_UnifiedCompliancePolicyProperties" minOccurs="0"/>
                <xsd:element ref="ns1:_ip_UnifiedCompliancePolicyUIAction" minOccurs="0"/>
                <xsd:element ref="ns2:MediaServiceDateTaken" minOccurs="0"/>
                <xsd:element ref="ns2:DateCreated" minOccurs="0"/>
                <xsd:element ref="ns2:Focu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71fdf0-d220-403a-9531-ad65ebf45c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anguage" ma:index="10" nillable="true" ma:displayName="Language" ma:default="English" ma:format="Dropdown" ma:internalName="Language">
      <xsd:simpleType>
        <xsd:restriction base="dms:Choice">
          <xsd:enumeration value="Bilingual"/>
          <xsd:enumeration value="English"/>
          <xsd:enumeration value="French"/>
        </xsd:restriction>
      </xsd:simpleType>
    </xsd:element>
    <xsd:element name="Purpose" ma:index="11" nillable="true" ma:displayName="Purpose" ma:format="Dropdown" ma:internalName="Purpose">
      <xsd:simpleType>
        <xsd:restriction base="dms:Choice">
          <xsd:enumeration value="For Decision"/>
          <xsd:enumeration value="For Information"/>
          <xsd:enumeration value="For Review"/>
        </xsd:restriction>
      </xsd:simpleType>
    </xsd:element>
    <xsd:element name="Audience" ma:index="12" nillable="true" ma:displayName="Audience" ma:format="Dropdown" ma:internalName="Audience">
      <xsd:simpleType>
        <xsd:restriction base="dms:Choice">
          <xsd:enumeration value="Committee"/>
          <xsd:enumeration value="External"/>
          <xsd:enumeration value="Management"/>
          <xsd:enumeration value="Our Team"/>
          <xsd:enumeration value="Internal Stakeholders"/>
        </xsd:restriction>
      </xsd:simpleType>
    </xsd:element>
    <xsd:element name="DocumentType" ma:index="13" nillable="true" ma:displayName="Document Type" ma:format="Dropdown" ma:internalName="DocumentType">
      <xsd:simpleType>
        <xsd:restriction base="dms:Choice">
          <xsd:enumeration value="Briefing"/>
          <xsd:enumeration value="Presentation"/>
          <xsd:enumeration value="Report"/>
          <xsd:enumeration value="Resource"/>
          <xsd:enumeration value="Template"/>
          <xsd:enumeration value="Plan"/>
          <xsd:enumeration value="Notes"/>
          <xsd:enumeration value="Meeting Document"/>
          <xsd:enumeration value="Correspondence"/>
        </xsd:restriction>
      </xsd:simpleType>
    </xsd:element>
    <xsd:element name="Responsible" ma:index="14" nillable="true" ma:displayName="Responsible " ma:description="Name of team member who is the lead on this. " ma:format="Dropdown" ma:internalName="Responsible">
      <xsd:simpleType>
        <xsd:restriction base="dms:Text">
          <xsd:maxLength value="255"/>
        </xsd:restriction>
      </xsd:simpleType>
    </xsd:element>
    <xsd:element name="DueDate" ma:index="15" nillable="true" ma:displayName="Due Date" ma:description="Final Submission Date.  Year/Month/Day format. " ma:format="Dropdown" ma:internalName="DueDate">
      <xsd:simpleType>
        <xsd:restriction base="dms:Text">
          <xsd:maxLength value="255"/>
        </xsd:restriction>
      </xsd:simpleType>
    </xsd:element>
    <xsd:element name="Status" ma:index="16" nillable="true" ma:displayName="Status" ma:format="Dropdown" ma:internalName="Status">
      <xsd:simpleType>
        <xsd:restriction base="dms:Choice">
          <xsd:enumeration value="In Progress"/>
          <xsd:enumeration value="Completed"/>
          <xsd:enumeration value="Draft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21" nillable="true" ma:displayName="Tags" ma:internalName="MediaServiceAutoTags" ma:readOnly="true">
      <xsd:simpleType>
        <xsd:restriction base="dms:Text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7" nillable="true" ma:displayName="MediaServiceDateTaken" ma:hidden="true" ma:internalName="MediaServiceDateTaken" ma:readOnly="true">
      <xsd:simpleType>
        <xsd:restriction base="dms:Text"/>
      </xsd:simpleType>
    </xsd:element>
    <xsd:element name="DateCreated" ma:index="28" nillable="true" ma:displayName="Date Created" ma:default="[today]" ma:format="DateOnly" ma:internalName="DateCreated">
      <xsd:simpleType>
        <xsd:restriction base="dms:DateTime"/>
      </xsd:simpleType>
    </xsd:element>
    <xsd:element name="Focus" ma:index="29" nillable="true" ma:displayName="Focus" ma:format="Dropdown" ma:internalName="Focus">
      <xsd:simpleType>
        <xsd:restriction base="dms:Choice">
          <xsd:enumeration value="Research"/>
          <xsd:enumeration value="Development"/>
          <xsd:enumeration value="Stakeholder Engagement"/>
          <xsd:enumeration value="Foresight"/>
        </xsd:restriction>
      </xsd:simpleType>
    </xsd:element>
    <xsd:element name="MediaLengthInSeconds" ma:index="3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8324f8-10e0-42c9-8a9f-8aa76b7b07a7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9d71fdf0-d220-403a-9531-ad65ebf45c1d" xsi:nil="true"/>
    <MediaServiceKeyPoints xmlns="9d71fdf0-d220-403a-9531-ad65ebf45c1d" xsi:nil="true"/>
    <Purpose xmlns="9d71fdf0-d220-403a-9531-ad65ebf45c1d" xsi:nil="true"/>
    <_ip_UnifiedCompliancePolicyUIAction xmlns="http://schemas.microsoft.com/sharepoint/v3" xsi:nil="true"/>
    <Focus xmlns="9d71fdf0-d220-403a-9531-ad65ebf45c1d" xsi:nil="true"/>
    <Responsible xmlns="9d71fdf0-d220-403a-9531-ad65ebf45c1d" xsi:nil="true"/>
    <Language xmlns="9d71fdf0-d220-403a-9531-ad65ebf45c1d">English</Language>
    <_ip_UnifiedCompliancePolicyProperties xmlns="http://schemas.microsoft.com/sharepoint/v3" xsi:nil="true"/>
    <Audience xmlns="9d71fdf0-d220-403a-9531-ad65ebf45c1d" xsi:nil="true"/>
    <DueDate xmlns="9d71fdf0-d220-403a-9531-ad65ebf45c1d" xsi:nil="true"/>
    <DocumentType xmlns="9d71fdf0-d220-403a-9531-ad65ebf45c1d" xsi:nil="true"/>
    <DateCreated xmlns="9d71fdf0-d220-403a-9531-ad65ebf45c1d">2022-02-11T18:39:54+00:00</DateCreated>
  </documentManagement>
</p:properties>
</file>

<file path=customXml/itemProps1.xml><?xml version="1.0" encoding="utf-8"?>
<ds:datastoreItem xmlns:ds="http://schemas.openxmlformats.org/officeDocument/2006/customXml" ds:itemID="{A5D44F26-23A7-4ECA-8EDA-0C60427877FB}"/>
</file>

<file path=customXml/itemProps2.xml><?xml version="1.0" encoding="utf-8"?>
<ds:datastoreItem xmlns:ds="http://schemas.openxmlformats.org/officeDocument/2006/customXml" ds:itemID="{06960DA8-A5B1-4F1A-87C1-2F8555AC9A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BC59CFB-E2CE-436E-AEF1-AA6DAD7A17D4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{DA86D963-EE7F-434E-B884-008E70E7D3A9}tf11437505_win32</Template>
  <Application>Microsoft Office PowerPoint</Application>
  <PresentationFormat>Widescreen</PresentationFormat>
  <Slides>14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RetrospectVTI</vt:lpstr>
      <vt:lpstr>Product Management in a GC Environment</vt:lpstr>
      <vt:lpstr>Preamble…</vt:lpstr>
      <vt:lpstr>About your Presenters</vt:lpstr>
      <vt:lpstr>Today's agenda</vt:lpstr>
      <vt:lpstr>Tell us...what is Product Management?</vt:lpstr>
      <vt:lpstr>What is Product Management (PMI)?</vt:lpstr>
      <vt:lpstr>What is preventing you to adopt PdM?</vt:lpstr>
      <vt:lpstr>Challenges &amp; constraints</vt:lpstr>
      <vt:lpstr>What are the myths about PdM?</vt:lpstr>
      <vt:lpstr>How to apply it into public sector?</vt:lpstr>
      <vt:lpstr>Prerequisites &amp; Lessons learned</vt:lpstr>
      <vt:lpstr>To be effective at product management...</vt:lpstr>
      <vt:lpstr>PowerPoint Presentation</vt:lpstr>
      <vt:lpstr>Contact us...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management</dc:title>
  <dc:creator>Hubert, Martin</dc:creator>
  <cp:revision>44</cp:revision>
  <dcterms:created xsi:type="dcterms:W3CDTF">2021-12-23T13:51:23Z</dcterms:created>
  <dcterms:modified xsi:type="dcterms:W3CDTF">2022-02-01T15:53:04Z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0x010100E2A2C3D303BFE1438F8707B92C5CEB2B</vt:lpwstr>
  </property>
  <property fmtid="{D5CDD505-2E9C-101B-9397-08002B2CF9AE}" pid="3" name="MSIP_Label_b5bbdc02-cb35-4d29-b911-7fc063a80903_Enabled">
    <vt:lpwstr>true</vt:lpwstr>
  </property>
  <property fmtid="{D5CDD505-2E9C-101B-9397-08002B2CF9AE}" pid="4" name="MSIP_Label_b5bbdc02-cb35-4d29-b911-7fc063a80903_SetDate">
    <vt:lpwstr>2021-12-23T13:59:21Z</vt:lpwstr>
  </property>
  <property fmtid="{D5CDD505-2E9C-101B-9397-08002B2CF9AE}" pid="5" name="MSIP_Label_b5bbdc02-cb35-4d29-b911-7fc063a80903_Method">
    <vt:lpwstr>Privileged</vt:lpwstr>
  </property>
  <property fmtid="{D5CDD505-2E9C-101B-9397-08002B2CF9AE}" pid="6" name="MSIP_Label_b5bbdc02-cb35-4d29-b911-7fc063a80903_Name">
    <vt:lpwstr>Unclassified (No Marking)</vt:lpwstr>
  </property>
  <property fmtid="{D5CDD505-2E9C-101B-9397-08002B2CF9AE}" pid="7" name="MSIP_Label_b5bbdc02-cb35-4d29-b911-7fc063a80903_SiteId">
    <vt:lpwstr>2008ffa9-c9b2-4d97-9ad9-4ace25386be7</vt:lpwstr>
  </property>
  <property fmtid="{D5CDD505-2E9C-101B-9397-08002B2CF9AE}" pid="8" name="MSIP_Label_b5bbdc02-cb35-4d29-b911-7fc063a80903_ActionId">
    <vt:lpwstr>90b183e8-54e3-4e73-88fd-8ec9bf5ac454</vt:lpwstr>
  </property>
  <property fmtid="{D5CDD505-2E9C-101B-9397-08002B2CF9AE}" pid="9" name="MSIP_Label_b5bbdc02-cb35-4d29-b911-7fc063a80903_ContentBits">
    <vt:lpwstr>0</vt:lpwstr>
  </property>
</Properties>
</file>

<file path=docProps/thumbnail.jpeg>
</file>